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5" r:id="rId1"/>
  </p:sldMasterIdLst>
  <p:sldIdLst>
    <p:sldId id="256" r:id="rId2"/>
    <p:sldId id="257" r:id="rId3"/>
    <p:sldId id="258" r:id="rId4"/>
    <p:sldId id="260" r:id="rId5"/>
    <p:sldId id="259" r:id="rId6"/>
    <p:sldId id="261" r:id="rId7"/>
    <p:sldId id="262" r:id="rId8"/>
    <p:sldId id="263" r:id="rId9"/>
    <p:sldId id="267" r:id="rId10"/>
    <p:sldId id="266" r:id="rId11"/>
    <p:sldId id="269" r:id="rId12"/>
    <p:sldId id="265" r:id="rId13"/>
    <p:sldId id="268"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76"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076B9AE-BD83-4975-A145-89F3B12C402D}" type="datetimeFigureOut">
              <a:rPr lang="en-US" smtClean="0"/>
              <a:t>10/4/2023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29449717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6B9AE-BD83-4975-A145-89F3B12C402D}" type="datetimeFigureOut">
              <a:rPr lang="en-US" smtClean="0"/>
              <a:t>10/4/2023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33894774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6B9AE-BD83-4975-A145-89F3B12C402D}" type="datetimeFigureOut">
              <a:rPr lang="en-US" smtClean="0"/>
              <a:t>10/4/2023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32636472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6B9AE-BD83-4975-A145-89F3B12C402D}" type="datetimeFigureOut">
              <a:rPr lang="en-US" smtClean="0"/>
              <a:t>10/4/2023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DA282F-8748-4199-A105-014CE3F48218}"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152298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6B9AE-BD83-4975-A145-89F3B12C402D}" type="datetimeFigureOut">
              <a:rPr lang="en-US" smtClean="0"/>
              <a:t>10/4/2023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13383169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076B9AE-BD83-4975-A145-89F3B12C402D}" type="datetimeFigureOut">
              <a:rPr lang="en-US" smtClean="0"/>
              <a:t>10/4/2023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24691132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076B9AE-BD83-4975-A145-89F3B12C402D}" type="datetimeFigureOut">
              <a:rPr lang="en-US" smtClean="0"/>
              <a:t>10/4/2023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36361216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76B9AE-BD83-4975-A145-89F3B12C402D}" type="datetimeFigureOut">
              <a:rPr lang="en-US" smtClean="0"/>
              <a:t>10/4/2023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37652806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76B9AE-BD83-4975-A145-89F3B12C402D}" type="datetimeFigureOut">
              <a:rPr lang="en-US" smtClean="0"/>
              <a:t>10/4/2023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809738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76B9AE-BD83-4975-A145-89F3B12C402D}" type="datetimeFigureOut">
              <a:rPr lang="en-US" smtClean="0"/>
              <a:t>10/4/2023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1276384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76B9AE-BD83-4975-A145-89F3B12C402D}" type="datetimeFigureOut">
              <a:rPr lang="en-US" smtClean="0"/>
              <a:t>10/4/2023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2817326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076B9AE-BD83-4975-A145-89F3B12C402D}" type="datetimeFigureOut">
              <a:rPr lang="en-US" smtClean="0"/>
              <a:t>10/4/2023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867573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076B9AE-BD83-4975-A145-89F3B12C402D}" type="datetimeFigureOut">
              <a:rPr lang="en-US" smtClean="0"/>
              <a:t>10/4/2023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148672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076B9AE-BD83-4975-A145-89F3B12C402D}" type="datetimeFigureOut">
              <a:rPr lang="en-US" smtClean="0"/>
              <a:t>10/4/2023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21582543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76B9AE-BD83-4975-A145-89F3B12C402D}" type="datetimeFigureOut">
              <a:rPr lang="en-US" smtClean="0"/>
              <a:t>10/4/2023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2614630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6B9AE-BD83-4975-A145-89F3B12C402D}" type="datetimeFigureOut">
              <a:rPr lang="en-US" smtClean="0"/>
              <a:t>10/4/2023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371546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6B9AE-BD83-4975-A145-89F3B12C402D}" type="datetimeFigureOut">
              <a:rPr lang="en-US" smtClean="0"/>
              <a:t>10/4/2023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DA282F-8748-4199-A105-014CE3F48218}" type="slidenum">
              <a:rPr lang="en-US" smtClean="0"/>
              <a:t>‹#›</a:t>
            </a:fld>
            <a:endParaRPr lang="en-US"/>
          </a:p>
        </p:txBody>
      </p:sp>
    </p:spTree>
    <p:extLst>
      <p:ext uri="{BB962C8B-B14F-4D97-AF65-F5344CB8AC3E}">
        <p14:creationId xmlns:p14="http://schemas.microsoft.com/office/powerpoint/2010/main" val="9193700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E076B9AE-BD83-4975-A145-89F3B12C402D}" type="datetimeFigureOut">
              <a:rPr lang="en-US" smtClean="0"/>
              <a:t>10/4/2023</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18DA282F-8748-4199-A105-014CE3F48218}" type="slidenum">
              <a:rPr lang="en-US" smtClean="0"/>
              <a:t>‹#›</a:t>
            </a:fld>
            <a:endParaRPr lang="en-US"/>
          </a:p>
        </p:txBody>
      </p:sp>
    </p:spTree>
    <p:extLst>
      <p:ext uri="{BB962C8B-B14F-4D97-AF65-F5344CB8AC3E}">
        <p14:creationId xmlns:p14="http://schemas.microsoft.com/office/powerpoint/2010/main" val="3528858802"/>
      </p:ext>
    </p:extLst>
  </p:cSld>
  <p:clrMap bg1="dk1" tx1="lt1" bg2="dk2" tx2="lt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809" r:id="rId14"/>
    <p:sldLayoutId id="2147483810" r:id="rId15"/>
    <p:sldLayoutId id="2147483811" r:id="rId16"/>
    <p:sldLayoutId id="2147483812"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hyperlink" Target="https://creativecommons.org/licenses/by-sa/3.0/" TargetMode="External"/><Relationship Id="rId4" Type="http://schemas.openxmlformats.org/officeDocument/2006/relationships/hyperlink" Target="https://www.pianshen.com/article/9821128476/"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www.google.com/" TargetMode="Externa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558800" y="2404534"/>
            <a:ext cx="9530080" cy="1435946"/>
          </a:xfrm>
        </p:spPr>
        <p:txBody>
          <a:bodyPr>
            <a:normAutofit/>
          </a:bodyPr>
          <a:lstStyle/>
          <a:p>
            <a:pPr algn="ctr"/>
            <a:r>
              <a:rPr lang="en-US" sz="4000" dirty="0">
                <a:solidFill>
                  <a:schemeClr val="bg2">
                    <a:lumMod val="10000"/>
                  </a:schemeClr>
                </a:solidFill>
                <a:latin typeface="Times New Roman" panose="02020603050405020304" pitchFamily="18" charset="0"/>
                <a:cs typeface="Times New Roman" panose="02020603050405020304" pitchFamily="18" charset="0"/>
              </a:rPr>
              <a:t>AMAZON WEBSITE TESTING USING SELENIUM</a:t>
            </a:r>
          </a:p>
        </p:txBody>
      </p:sp>
      <p:sp>
        <p:nvSpPr>
          <p:cNvPr id="3" name="Subtitle 2">
            <a:extLst>
              <a:ext uri="{FF2B5EF4-FFF2-40B4-BE49-F238E27FC236}">
                <a16:creationId xmlns:a16="http://schemas.microsoft.com/office/drawing/2014/main" id="{9C35E2A1-86AD-F8A9-3453-2F89FB43D82A}"/>
              </a:ext>
            </a:extLst>
          </p:cNvPr>
          <p:cNvSpPr>
            <a:spLocks noGrp="1"/>
          </p:cNvSpPr>
          <p:nvPr>
            <p:ph type="subTitle" idx="1"/>
          </p:nvPr>
        </p:nvSpPr>
        <p:spPr>
          <a:xfrm>
            <a:off x="7355840" y="5394960"/>
            <a:ext cx="4439920" cy="1178560"/>
          </a:xfrm>
        </p:spPr>
        <p:txBody>
          <a:bodyPr>
            <a:normAutofit/>
          </a:bodyPr>
          <a:lstStyle/>
          <a:p>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B . Sailaja</a:t>
            </a:r>
          </a:p>
          <a:p>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EMP ID : 201327</a:t>
            </a:r>
          </a:p>
        </p:txBody>
      </p:sp>
    </p:spTree>
    <p:extLst>
      <p:ext uri="{BB962C8B-B14F-4D97-AF65-F5344CB8AC3E}">
        <p14:creationId xmlns:p14="http://schemas.microsoft.com/office/powerpoint/2010/main" val="1507187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913795" y="609600"/>
            <a:ext cx="10353761" cy="1326321"/>
          </a:xfrm>
        </p:spPr>
        <p:txBody>
          <a:bodyPr vert="horz" lIns="91440" tIns="45720" rIns="91440" bIns="45720" rtlCol="0" anchor="ctr">
            <a:normAutofit/>
          </a:bodyPr>
          <a:lstStyle/>
          <a:p>
            <a:br>
              <a:rPr lang="en-US" sz="3400" dirty="0"/>
            </a:br>
            <a:endParaRPr lang="en-US" sz="3400" dirty="0"/>
          </a:p>
        </p:txBody>
      </p:sp>
      <p:sp>
        <p:nvSpPr>
          <p:cNvPr id="5" name="Rectangle 2">
            <a:extLst>
              <a:ext uri="{FF2B5EF4-FFF2-40B4-BE49-F238E27FC236}">
                <a16:creationId xmlns:a16="http://schemas.microsoft.com/office/drawing/2014/main" id="{4AB7220B-10D3-83BD-9421-3C9C924724EE}"/>
              </a:ext>
            </a:extLst>
          </p:cNvPr>
          <p:cNvSpPr>
            <a:spLocks noGrp="1" noChangeArrowheads="1"/>
          </p:cNvSpPr>
          <p:nvPr>
            <p:ph type="subTitle" idx="1"/>
          </p:nvPr>
        </p:nvSpPr>
        <p:spPr bwMode="auto">
          <a:xfrm>
            <a:off x="648588" y="340242"/>
            <a:ext cx="11079124" cy="6390167"/>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vert="horz" lIns="91440" tIns="45720" rIns="91440" bIns="45720" numCol="1" rtlCol="0"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28600" algn="l" eaLnBrk="1" fontAlgn="base" hangingPunct="1">
              <a:spcBef>
                <a:spcPct val="0"/>
              </a:spcBef>
              <a:spcAft>
                <a:spcPts val="600"/>
              </a:spcAft>
              <a:buClrTx/>
              <a:buSzTx/>
              <a:buFont typeface="Arial" panose="020B0604020202020204" pitchFamily="34" charset="0"/>
              <a:buChar char="•"/>
              <a:tabLst/>
            </a:pPr>
            <a:r>
              <a:rPr kumimoji="0" lang="en-US" altLang="en-US" sz="1600" b="0" i="0" u="none" strike="noStrike" cap="none" normalizeH="0" baseline="0" dirty="0">
                <a:ln>
                  <a:noFill/>
                </a:ln>
                <a:solidFill>
                  <a:schemeClr val="bg1">
                    <a:lumMod val="95000"/>
                    <a:lumOff val="5000"/>
                  </a:schemeClr>
                </a:solidFill>
                <a:latin typeface="Times New Roman" panose="02020603050405020304" pitchFamily="18" charset="0"/>
                <a:cs typeface="Times New Roman" panose="02020603050405020304" pitchFamily="18" charset="0"/>
              </a:rPr>
              <a:t>Test(priority = 2)</a:t>
            </a:r>
            <a:br>
              <a:rPr kumimoji="0" lang="en-US" altLang="en-US" sz="1600" b="0" i="0" u="none" strike="noStrike" cap="none" normalizeH="0" baseline="0" dirty="0">
                <a:ln>
                  <a:noFill/>
                </a:ln>
                <a:solidFill>
                  <a:schemeClr val="bg1">
                    <a:lumMod val="95000"/>
                    <a:lumOff val="5000"/>
                  </a:schemeClr>
                </a:solidFill>
                <a:latin typeface="Times New Roman" panose="02020603050405020304" pitchFamily="18" charset="0"/>
                <a:cs typeface="Times New Roman" panose="02020603050405020304" pitchFamily="18" charset="0"/>
              </a:rPr>
            </a:br>
            <a:r>
              <a:rPr kumimoji="0" lang="en-US" altLang="en-US" sz="1600" b="0" i="0" u="none" strike="noStrike" cap="none" normalizeH="0" baseline="0" dirty="0">
                <a:ln>
                  <a:noFill/>
                </a:ln>
                <a:solidFill>
                  <a:schemeClr val="bg1">
                    <a:lumMod val="95000"/>
                    <a:lumOff val="5000"/>
                  </a:schemeClr>
                </a:solidFill>
                <a:latin typeface="Times New Roman" panose="02020603050405020304" pitchFamily="18" charset="0"/>
                <a:cs typeface="Times New Roman" panose="02020603050405020304" pitchFamily="18" charset="0"/>
              </a:rPr>
              <a:t>   public void </a:t>
            </a:r>
            <a:r>
              <a:rPr kumimoji="0" lang="en-US" altLang="en-US" sz="1600" b="0" i="0" u="none" strike="noStrike" cap="none" normalizeH="0" baseline="0" dirty="0" err="1">
                <a:ln>
                  <a:noFill/>
                </a:ln>
                <a:solidFill>
                  <a:schemeClr val="bg1">
                    <a:lumMod val="95000"/>
                    <a:lumOff val="5000"/>
                  </a:schemeClr>
                </a:solidFill>
                <a:latin typeface="Times New Roman" panose="02020603050405020304" pitchFamily="18" charset="0"/>
                <a:cs typeface="Times New Roman" panose="02020603050405020304" pitchFamily="18" charset="0"/>
              </a:rPr>
              <a:t>clickAmazonLink</a:t>
            </a:r>
            <a:r>
              <a:rPr kumimoji="0" lang="en-US" altLang="en-US" sz="1600" b="0" i="0" u="none" strike="noStrike" cap="none" normalizeH="0" baseline="0" dirty="0">
                <a:ln>
                  <a:noFill/>
                </a:ln>
                <a:solidFill>
                  <a:schemeClr val="bg1">
                    <a:lumMod val="95000"/>
                    <a:lumOff val="5000"/>
                  </a:schemeClr>
                </a:solidFill>
                <a:latin typeface="Times New Roman" panose="02020603050405020304" pitchFamily="18" charset="0"/>
                <a:cs typeface="Times New Roman" panose="02020603050405020304" pitchFamily="18" charset="0"/>
              </a:rPr>
              <a:t>() {</a:t>
            </a:r>
            <a:br>
              <a:rPr kumimoji="0" lang="en-US" altLang="en-US" sz="1600" b="0" i="0" u="none" strike="noStrike" cap="none" normalizeH="0" baseline="0" dirty="0">
                <a:ln>
                  <a:noFill/>
                </a:ln>
                <a:solidFill>
                  <a:schemeClr val="bg1">
                    <a:lumMod val="95000"/>
                    <a:lumOff val="5000"/>
                  </a:schemeClr>
                </a:solidFill>
                <a:latin typeface="Times New Roman" panose="02020603050405020304" pitchFamily="18" charset="0"/>
                <a:cs typeface="Times New Roman" panose="02020603050405020304" pitchFamily="18" charset="0"/>
              </a:rPr>
            </a:br>
            <a:r>
              <a:rPr kumimoji="0" lang="en-US" altLang="en-US" sz="1600" b="0" i="0" u="none" strike="noStrike" cap="none" normalizeH="0" baseline="0" dirty="0">
                <a:ln>
                  <a:noFill/>
                </a:ln>
                <a:solidFill>
                  <a:schemeClr val="bg1">
                    <a:lumMod val="95000"/>
                    <a:lumOff val="5000"/>
                  </a:schemeClr>
                </a:solidFill>
                <a:latin typeface="Times New Roman" panose="02020603050405020304" pitchFamily="18" charset="0"/>
                <a:cs typeface="Times New Roman" panose="02020603050405020304" pitchFamily="18" charset="0"/>
              </a:rPr>
              <a:t>       </a:t>
            </a:r>
            <a:r>
              <a:rPr kumimoji="0" lang="en-US" altLang="en-US" sz="1600" b="0" i="0" u="none" strike="noStrike" cap="none" normalizeH="0" baseline="0" dirty="0" err="1">
                <a:ln>
                  <a:noFill/>
                </a:ln>
                <a:solidFill>
                  <a:schemeClr val="bg1">
                    <a:lumMod val="95000"/>
                    <a:lumOff val="5000"/>
                  </a:schemeClr>
                </a:solidFill>
                <a:latin typeface="Times New Roman" panose="02020603050405020304" pitchFamily="18" charset="0"/>
                <a:cs typeface="Times New Roman" panose="02020603050405020304" pitchFamily="18" charset="0"/>
              </a:rPr>
              <a:t>dr.findElement</a:t>
            </a:r>
            <a:r>
              <a:rPr kumimoji="0" lang="en-US" altLang="en-US" sz="1600" b="0" i="0" u="none" strike="noStrike" cap="none" normalizeH="0" baseline="0" dirty="0">
                <a:ln>
                  <a:noFill/>
                </a:ln>
                <a:solidFill>
                  <a:schemeClr val="bg1">
                    <a:lumMod val="95000"/>
                    <a:lumOff val="5000"/>
                  </a:schemeClr>
                </a:solidFill>
                <a:latin typeface="Times New Roman" panose="02020603050405020304" pitchFamily="18" charset="0"/>
                <a:cs typeface="Times New Roman" panose="02020603050405020304" pitchFamily="18" charset="0"/>
              </a:rPr>
              <a:t>(</a:t>
            </a:r>
            <a:r>
              <a:rPr kumimoji="0" lang="en-US" altLang="en-US" sz="1600" b="0" i="0" u="none" strike="noStrike" cap="none" normalizeH="0" baseline="0" dirty="0" err="1">
                <a:ln>
                  <a:noFill/>
                </a:ln>
                <a:solidFill>
                  <a:schemeClr val="bg1">
                    <a:lumMod val="95000"/>
                    <a:lumOff val="5000"/>
                  </a:schemeClr>
                </a:solidFill>
                <a:latin typeface="Times New Roman" panose="02020603050405020304" pitchFamily="18" charset="0"/>
                <a:cs typeface="Times New Roman" panose="02020603050405020304" pitchFamily="18" charset="0"/>
              </a:rPr>
              <a:t>By.xpath</a:t>
            </a:r>
            <a:r>
              <a:rPr kumimoji="0" lang="en-US" altLang="en-US" sz="1600" b="0" i="0" u="none" strike="noStrike" cap="none" normalizeH="0" baseline="0" dirty="0">
                <a:ln>
                  <a:noFill/>
                </a:ln>
                <a:solidFill>
                  <a:schemeClr val="bg1">
                    <a:lumMod val="95000"/>
                    <a:lumOff val="5000"/>
                  </a:schemeClr>
                </a:solidFill>
                <a:latin typeface="Times New Roman" panose="02020603050405020304" pitchFamily="18" charset="0"/>
                <a:cs typeface="Times New Roman" panose="02020603050405020304" pitchFamily="18" charset="0"/>
              </a:rPr>
              <a:t>("/html/body/div[5]/div/div[9]/div/div[2]/div[2]/div/div/div[1]/div/div/div/div/div/div/div/div[1]/div/span/a/div/div/div/cite")).click();</a:t>
            </a:r>
            <a:br>
              <a:rPr kumimoji="0" lang="en-US" altLang="en-US" sz="1600" b="0" i="0" u="none" strike="noStrike" cap="none" normalizeH="0" baseline="0" dirty="0">
                <a:ln>
                  <a:noFill/>
                </a:ln>
                <a:solidFill>
                  <a:schemeClr val="bg1">
                    <a:lumMod val="95000"/>
                    <a:lumOff val="5000"/>
                  </a:schemeClr>
                </a:solidFill>
                <a:latin typeface="Times New Roman" panose="02020603050405020304" pitchFamily="18" charset="0"/>
                <a:cs typeface="Times New Roman" panose="02020603050405020304" pitchFamily="18" charset="0"/>
              </a:rPr>
            </a:br>
            <a:r>
              <a:rPr kumimoji="0" lang="en-US" altLang="en-US" sz="1600" b="0" i="0" u="none" strike="noStrike" cap="none" normalizeH="0" baseline="0" dirty="0">
                <a:ln>
                  <a:noFill/>
                </a:ln>
                <a:solidFill>
                  <a:schemeClr val="bg1">
                    <a:lumMod val="95000"/>
                    <a:lumOff val="5000"/>
                  </a:schemeClr>
                </a:solidFill>
                <a:latin typeface="Times New Roman" panose="02020603050405020304" pitchFamily="18" charset="0"/>
                <a:cs typeface="Times New Roman" panose="02020603050405020304" pitchFamily="18" charset="0"/>
              </a:rPr>
              <a:t>   } </a:t>
            </a:r>
          </a:p>
        </p:txBody>
      </p:sp>
      <p:pic>
        <p:nvPicPr>
          <p:cNvPr id="7" name="Picture 6" descr="A screenshot of a computer&#10;&#10;Description automatically generated">
            <a:extLst>
              <a:ext uri="{FF2B5EF4-FFF2-40B4-BE49-F238E27FC236}">
                <a16:creationId xmlns:a16="http://schemas.microsoft.com/office/drawing/2014/main" id="{A149617F-B155-CA4F-A4D1-23326715CD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18938" y="1555897"/>
            <a:ext cx="5336903" cy="4886960"/>
          </a:xfrm>
          <a:prstGeom prst="rect">
            <a:avLst/>
          </a:prstGeom>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pic>
    </p:spTree>
    <p:extLst>
      <p:ext uri="{BB962C8B-B14F-4D97-AF65-F5344CB8AC3E}">
        <p14:creationId xmlns:p14="http://schemas.microsoft.com/office/powerpoint/2010/main" val="518797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2794000" y="213360"/>
            <a:ext cx="6268720" cy="1615440"/>
          </a:xfrm>
        </p:spPr>
        <p:txBody>
          <a:bodyPr>
            <a:normAutofit/>
          </a:bodyPr>
          <a:lstStyle/>
          <a:p>
            <a:br>
              <a:rPr lang="en-US" sz="4000">
                <a:solidFill>
                  <a:schemeClr val="bg2">
                    <a:lumMod val="10000"/>
                  </a:schemeClr>
                </a:solidFill>
              </a:rPr>
            </a:br>
            <a:endParaRPr lang="en-US" sz="4000" dirty="0">
              <a:solidFill>
                <a:schemeClr val="bg2">
                  <a:lumMod val="10000"/>
                </a:schemeClr>
              </a:solidFill>
              <a:effectLst/>
            </a:endParaRPr>
          </a:p>
        </p:txBody>
      </p:sp>
      <p:pic>
        <p:nvPicPr>
          <p:cNvPr id="10" name="Picture 9" descr="A screenshot of a computer&#10;&#10;Description automatically generated">
            <a:extLst>
              <a:ext uri="{FF2B5EF4-FFF2-40B4-BE49-F238E27FC236}">
                <a16:creationId xmlns:a16="http://schemas.microsoft.com/office/drawing/2014/main" id="{2FFCA1AA-F8D0-743C-9F21-8E0BEDACE6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7606" y="35649"/>
            <a:ext cx="5880394" cy="3586302"/>
          </a:xfrm>
          <a:prstGeom prst="rect">
            <a:avLst/>
          </a:prstGeom>
        </p:spPr>
      </p:pic>
      <p:sp>
        <p:nvSpPr>
          <p:cNvPr id="11" name="Oval 10">
            <a:extLst>
              <a:ext uri="{FF2B5EF4-FFF2-40B4-BE49-F238E27FC236}">
                <a16:creationId xmlns:a16="http://schemas.microsoft.com/office/drawing/2014/main" id="{7E7C5B48-6EA3-0171-C571-5B00DDE6930B}"/>
              </a:ext>
            </a:extLst>
          </p:cNvPr>
          <p:cNvSpPr/>
          <p:nvPr/>
        </p:nvSpPr>
        <p:spPr>
          <a:xfrm>
            <a:off x="-466738" y="2112785"/>
            <a:ext cx="4055906" cy="4745215"/>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@Test(priority = 3)</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public void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searchForFridge</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dr.findElement</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(By.id("</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twotabsearchtextbox</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sendKeys</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("fridge");</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dr.findElement</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By.cssSelector</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("#nav-search-submit-button")).click();</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pic>
        <p:nvPicPr>
          <p:cNvPr id="12" name="Picture 11" descr="A screenshot of a computer&#10;&#10;Description automatically generated">
            <a:extLst>
              <a:ext uri="{FF2B5EF4-FFF2-40B4-BE49-F238E27FC236}">
                <a16:creationId xmlns:a16="http://schemas.microsoft.com/office/drawing/2014/main" id="{2026D281-7369-B477-3EAA-78D6C6D723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12280" y="2627091"/>
            <a:ext cx="5171440" cy="4114800"/>
          </a:xfrm>
          <a:prstGeom prst="rect">
            <a:avLst/>
          </a:prstGeom>
        </p:spPr>
      </p:pic>
    </p:spTree>
    <p:extLst>
      <p:ext uri="{BB962C8B-B14F-4D97-AF65-F5344CB8AC3E}">
        <p14:creationId xmlns:p14="http://schemas.microsoft.com/office/powerpoint/2010/main" val="735626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2794000" y="213360"/>
            <a:ext cx="6268720" cy="1615440"/>
          </a:xfrm>
        </p:spPr>
        <p:txBody>
          <a:bodyPr>
            <a:normAutofit/>
          </a:bodyPr>
          <a:lstStyle/>
          <a:p>
            <a:br>
              <a:rPr lang="en-US" sz="4000" dirty="0">
                <a:solidFill>
                  <a:schemeClr val="bg2">
                    <a:lumMod val="10000"/>
                  </a:schemeClr>
                </a:solidFill>
              </a:rPr>
            </a:br>
            <a:endParaRPr lang="en-US" sz="4000" dirty="0">
              <a:solidFill>
                <a:schemeClr val="bg2">
                  <a:lumMod val="10000"/>
                </a:schemeClr>
              </a:solidFill>
              <a:effectLst/>
            </a:endParaRPr>
          </a:p>
        </p:txBody>
      </p:sp>
      <p:sp>
        <p:nvSpPr>
          <p:cNvPr id="3" name="Subtitle 2">
            <a:extLst>
              <a:ext uri="{FF2B5EF4-FFF2-40B4-BE49-F238E27FC236}">
                <a16:creationId xmlns:a16="http://schemas.microsoft.com/office/drawing/2014/main" id="{9C35E2A1-86AD-F8A9-3453-2F89FB43D82A}"/>
              </a:ext>
            </a:extLst>
          </p:cNvPr>
          <p:cNvSpPr>
            <a:spLocks noGrp="1"/>
          </p:cNvSpPr>
          <p:nvPr>
            <p:ph type="subTitle" idx="1"/>
          </p:nvPr>
        </p:nvSpPr>
        <p:spPr>
          <a:xfrm>
            <a:off x="421640" y="330200"/>
            <a:ext cx="11348720" cy="6197600"/>
          </a:xfrm>
          <a:blipFill>
            <a:blip r:embed="rId3"/>
            <a:tile tx="0" ty="0" sx="100000" sy="100000" flip="none" algn="tl"/>
          </a:blipFill>
        </p:spPr>
        <p:txBody>
          <a:bodyPr>
            <a:normAutofit/>
          </a:bodyPr>
          <a:lstStyle/>
          <a:p>
            <a:pPr algn="l"/>
            <a:endParaRPr lang="en-US" sz="1600" b="0" i="0" dirty="0">
              <a:blipFill>
                <a:blip r:embed="rId3"/>
                <a:tile tx="0" ty="0" sx="100000" sy="100000" flip="none" algn="tl"/>
              </a:blipFill>
              <a:effectLst/>
              <a:latin typeface="Lucida Grande"/>
            </a:endParaRPr>
          </a:p>
        </p:txBody>
      </p:sp>
      <p:pic>
        <p:nvPicPr>
          <p:cNvPr id="7" name="Picture 6" descr="A screenshot of a computer&#10;&#10;Description automatically generated">
            <a:extLst>
              <a:ext uri="{FF2B5EF4-FFF2-40B4-BE49-F238E27FC236}">
                <a16:creationId xmlns:a16="http://schemas.microsoft.com/office/drawing/2014/main" id="{3AA70AA6-2B59-05FA-270B-25CA15B7D3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3530" y="375920"/>
            <a:ext cx="7420303" cy="5538951"/>
          </a:xfrm>
          <a:prstGeom prst="rect">
            <a:avLst/>
          </a:prstGeom>
        </p:spPr>
      </p:pic>
      <p:sp>
        <p:nvSpPr>
          <p:cNvPr id="8" name="Rectangle: Rounded Corners 7">
            <a:extLst>
              <a:ext uri="{FF2B5EF4-FFF2-40B4-BE49-F238E27FC236}">
                <a16:creationId xmlns:a16="http://schemas.microsoft.com/office/drawing/2014/main" id="{EBE4BC98-D0D0-1DB0-BFCE-051A33199D1E}"/>
              </a:ext>
            </a:extLst>
          </p:cNvPr>
          <p:cNvSpPr/>
          <p:nvPr/>
        </p:nvSpPr>
        <p:spPr>
          <a:xfrm flipH="1">
            <a:off x="963186" y="1828800"/>
            <a:ext cx="3222733" cy="428752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
            <a:extLst>
              <a:ext uri="{FF2B5EF4-FFF2-40B4-BE49-F238E27FC236}">
                <a16:creationId xmlns:a16="http://schemas.microsoft.com/office/drawing/2014/main" id="{D5F90320-61FA-DB38-FD8C-8AC6528411D1}"/>
              </a:ext>
            </a:extLst>
          </p:cNvPr>
          <p:cNvSpPr>
            <a:spLocks noChangeArrowheads="1"/>
          </p:cNvSpPr>
          <p:nvPr/>
        </p:nvSpPr>
        <p:spPr bwMode="auto">
          <a:xfrm>
            <a:off x="963186" y="2245204"/>
            <a:ext cx="3029694"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@Test(priority = 4)</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public void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addToCart</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JavascriptExecutor</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js</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JavascriptExecutor</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dr</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js.executeScript</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window.scrollBy</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(0,500)");</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WebElement</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addToCartButton</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dr.findElement</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By.cssSelector</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span.a</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-declarative a"));</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addToCartButton.click</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  </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504752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2794000" y="213360"/>
            <a:ext cx="6268720" cy="1615440"/>
          </a:xfrm>
        </p:spPr>
        <p:txBody>
          <a:bodyPr>
            <a:normAutofit/>
          </a:bodyPr>
          <a:lstStyle/>
          <a:p>
            <a:br>
              <a:rPr lang="en-US" sz="4000" dirty="0">
                <a:solidFill>
                  <a:schemeClr val="bg2">
                    <a:lumMod val="10000"/>
                  </a:schemeClr>
                </a:solidFill>
              </a:rPr>
            </a:br>
            <a:endParaRPr lang="en-US" sz="4000" dirty="0">
              <a:solidFill>
                <a:schemeClr val="bg2">
                  <a:lumMod val="10000"/>
                </a:schemeClr>
              </a:solidFill>
              <a:effectLst/>
            </a:endParaRPr>
          </a:p>
        </p:txBody>
      </p:sp>
      <p:sp>
        <p:nvSpPr>
          <p:cNvPr id="3" name="Subtitle 2">
            <a:extLst>
              <a:ext uri="{FF2B5EF4-FFF2-40B4-BE49-F238E27FC236}">
                <a16:creationId xmlns:a16="http://schemas.microsoft.com/office/drawing/2014/main" id="{9C35E2A1-86AD-F8A9-3453-2F89FB43D82A}"/>
              </a:ext>
            </a:extLst>
          </p:cNvPr>
          <p:cNvSpPr>
            <a:spLocks noGrp="1"/>
          </p:cNvSpPr>
          <p:nvPr>
            <p:ph type="subTitle" idx="1"/>
          </p:nvPr>
        </p:nvSpPr>
        <p:spPr>
          <a:xfrm>
            <a:off x="447040" y="1148080"/>
            <a:ext cx="11348720" cy="5425440"/>
          </a:xfrm>
        </p:spPr>
        <p:txBody>
          <a:bodyPr>
            <a:normAutofit/>
          </a:bodyPr>
          <a:lstStyle/>
          <a:p>
            <a:pPr algn="l"/>
            <a:r>
              <a:rPr lang="en-US" sz="2000" b="0" i="0" dirty="0">
                <a:solidFill>
                  <a:srgbClr val="080809"/>
                </a:solidFill>
                <a:effectLst/>
                <a:latin typeface="Times New Roman" panose="02020603050405020304" pitchFamily="18" charset="0"/>
                <a:cs typeface="Times New Roman" panose="02020603050405020304" pitchFamily="18" charset="0"/>
              </a:rPr>
              <a:t>Jenkins is a Java-based open-source automation platform with plugins designed for continuous integration. It is used to continually create and test software projects, making it easier for developers and </a:t>
            </a:r>
            <a:r>
              <a:rPr lang="en-US" sz="2000" dirty="0">
                <a:solidFill>
                  <a:schemeClr val="bg1"/>
                </a:solidFill>
                <a:effectLst/>
                <a:latin typeface="Times New Roman" panose="02020603050405020304" pitchFamily="18" charset="0"/>
                <a:cs typeface="Times New Roman" panose="02020603050405020304" pitchFamily="18" charset="0"/>
              </a:rPr>
              <a:t> DevOps Engineers </a:t>
            </a:r>
            <a:r>
              <a:rPr lang="en-US" sz="2000" b="0" i="0" dirty="0">
                <a:solidFill>
                  <a:srgbClr val="080809"/>
                </a:solidFill>
                <a:effectLst/>
                <a:latin typeface="Times New Roman" panose="02020603050405020304" pitchFamily="18" charset="0"/>
                <a:cs typeface="Times New Roman" panose="02020603050405020304" pitchFamily="18" charset="0"/>
              </a:rPr>
              <a:t>to integrate changes to the project and for consumers to get a new build</a:t>
            </a:r>
            <a:r>
              <a:rPr lang="en-US" sz="1200" b="0" i="0" dirty="0">
                <a:solidFill>
                  <a:srgbClr val="080809"/>
                </a:solidFill>
                <a:effectLst/>
                <a:latin typeface="Times New Roman" panose="02020603050405020304" pitchFamily="18" charset="0"/>
                <a:cs typeface="Times New Roman" panose="02020603050405020304" pitchFamily="18" charset="0"/>
              </a:rPr>
              <a:t>.</a:t>
            </a:r>
          </a:p>
          <a:p>
            <a:pPr algn="l"/>
            <a:endParaRPr lang="en-US" sz="1600" b="0" i="0" dirty="0">
              <a:solidFill>
                <a:srgbClr val="000000"/>
              </a:solidFill>
              <a:effectLst/>
              <a:latin typeface="Lucida Grande"/>
            </a:endParaRPr>
          </a:p>
        </p:txBody>
      </p:sp>
      <p:sp>
        <p:nvSpPr>
          <p:cNvPr id="4" name="TextBox 3">
            <a:extLst>
              <a:ext uri="{FF2B5EF4-FFF2-40B4-BE49-F238E27FC236}">
                <a16:creationId xmlns:a16="http://schemas.microsoft.com/office/drawing/2014/main" id="{8FC88066-4C40-D457-FA50-2DE4BD72752E}"/>
              </a:ext>
            </a:extLst>
          </p:cNvPr>
          <p:cNvSpPr txBox="1"/>
          <p:nvPr/>
        </p:nvSpPr>
        <p:spPr>
          <a:xfrm>
            <a:off x="1366520" y="311388"/>
            <a:ext cx="9509760" cy="707886"/>
          </a:xfrm>
          <a:prstGeom prst="rect">
            <a:avLst/>
          </a:prstGeom>
          <a:noFill/>
        </p:spPr>
        <p:txBody>
          <a:bodyPr wrap="square" rtlCol="0">
            <a:spAutoFit/>
          </a:bodyPr>
          <a:lstStyle/>
          <a:p>
            <a:pPr algn="ctr"/>
            <a:r>
              <a:rPr lang="en-US" sz="4000" b="1" dirty="0">
                <a:solidFill>
                  <a:schemeClr val="bg1"/>
                </a:solidFill>
                <a:latin typeface="Times New Roman" panose="02020603050405020304" pitchFamily="18" charset="0"/>
                <a:cs typeface="Times New Roman" panose="02020603050405020304" pitchFamily="18" charset="0"/>
              </a:rPr>
              <a:t>JENKINS</a:t>
            </a:r>
          </a:p>
        </p:txBody>
      </p:sp>
      <p:pic>
        <p:nvPicPr>
          <p:cNvPr id="6" name="Picture 5" descr="A screenshot of a computer&#10;&#10;Description automatically generated">
            <a:extLst>
              <a:ext uri="{FF2B5EF4-FFF2-40B4-BE49-F238E27FC236}">
                <a16:creationId xmlns:a16="http://schemas.microsoft.com/office/drawing/2014/main" id="{9D28B6DC-0BF8-49A6-6E0B-3D59E4338B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5147" y="2468879"/>
            <a:ext cx="7423574" cy="4175761"/>
          </a:xfrm>
          <a:prstGeom prst="rect">
            <a:avLst/>
          </a:prstGeom>
        </p:spPr>
      </p:pic>
    </p:spTree>
    <p:extLst>
      <p:ext uri="{BB962C8B-B14F-4D97-AF65-F5344CB8AC3E}">
        <p14:creationId xmlns:p14="http://schemas.microsoft.com/office/powerpoint/2010/main" val="2045246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558800" y="2404534"/>
            <a:ext cx="10911840" cy="1435946"/>
          </a:xfrm>
        </p:spPr>
        <p:txBody>
          <a:bodyPr>
            <a:normAutofit/>
          </a:bodyPr>
          <a:lstStyle/>
          <a:p>
            <a:r>
              <a:rPr lang="en-US" sz="4000" dirty="0">
                <a:solidFill>
                  <a:schemeClr val="bg2">
                    <a:lumMod val="10000"/>
                  </a:schemeClr>
                </a:solidFill>
              </a:rPr>
              <a:t>THANK YOU</a:t>
            </a:r>
          </a:p>
        </p:txBody>
      </p:sp>
      <p:sp>
        <p:nvSpPr>
          <p:cNvPr id="3" name="Subtitle 2">
            <a:extLst>
              <a:ext uri="{FF2B5EF4-FFF2-40B4-BE49-F238E27FC236}">
                <a16:creationId xmlns:a16="http://schemas.microsoft.com/office/drawing/2014/main" id="{9C35E2A1-86AD-F8A9-3453-2F89FB43D82A}"/>
              </a:ext>
            </a:extLst>
          </p:cNvPr>
          <p:cNvSpPr>
            <a:spLocks noGrp="1"/>
          </p:cNvSpPr>
          <p:nvPr>
            <p:ph type="subTitle" idx="1"/>
          </p:nvPr>
        </p:nvSpPr>
        <p:spPr>
          <a:xfrm>
            <a:off x="7355840" y="5394960"/>
            <a:ext cx="4439920" cy="1178560"/>
          </a:xfrm>
        </p:spPr>
        <p:txBody>
          <a:bodyPr>
            <a:normAutofit/>
          </a:bodyPr>
          <a:lstStyle/>
          <a:p>
            <a:endParaRPr lang="en-US" sz="2000" b="1" dirty="0">
              <a:blipFill>
                <a:blip r:embed="rId3"/>
                <a:tile tx="0" ty="0" sx="100000" sy="100000" flip="none" algn="tl"/>
              </a:blipFill>
            </a:endParaRPr>
          </a:p>
        </p:txBody>
      </p:sp>
    </p:spTree>
    <p:extLst>
      <p:ext uri="{BB962C8B-B14F-4D97-AF65-F5344CB8AC3E}">
        <p14:creationId xmlns:p14="http://schemas.microsoft.com/office/powerpoint/2010/main" val="1406234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2794000" y="1879600"/>
            <a:ext cx="6268720" cy="3200400"/>
          </a:xfrm>
        </p:spPr>
        <p:txBody>
          <a:bodyPr>
            <a:normAutofit/>
          </a:bodyPr>
          <a:lstStyle/>
          <a:p>
            <a:pPr algn="l"/>
            <a:r>
              <a:rPr lang="en-US" sz="4000" dirty="0">
                <a:solidFill>
                  <a:schemeClr val="bg2">
                    <a:lumMod val="10000"/>
                  </a:schemeClr>
                </a:solidFill>
                <a:latin typeface="Times New Roman" panose="02020603050405020304" pitchFamily="18" charset="0"/>
                <a:cs typeface="Times New Roman" panose="02020603050405020304" pitchFamily="18" charset="0"/>
              </a:rPr>
              <a:t>       CONTENTS :</a:t>
            </a:r>
            <a:br>
              <a:rPr lang="en-US" sz="4000" dirty="0">
                <a:solidFill>
                  <a:schemeClr val="bg2">
                    <a:lumMod val="10000"/>
                  </a:schemeClr>
                </a:solidFill>
                <a:latin typeface="Times New Roman" panose="02020603050405020304" pitchFamily="18" charset="0"/>
                <a:cs typeface="Times New Roman" panose="02020603050405020304" pitchFamily="18" charset="0"/>
              </a:rPr>
            </a:br>
            <a:br>
              <a:rPr lang="en-US" sz="4000" dirty="0">
                <a:solidFill>
                  <a:schemeClr val="bg2">
                    <a:lumMod val="10000"/>
                  </a:schemeClr>
                </a:solidFill>
                <a:latin typeface="Times New Roman" panose="02020603050405020304" pitchFamily="18" charset="0"/>
                <a:cs typeface="Times New Roman" panose="02020603050405020304" pitchFamily="18" charset="0"/>
              </a:rPr>
            </a:br>
            <a:r>
              <a:rPr lang="en-US" sz="3100" dirty="0">
                <a:solidFill>
                  <a:schemeClr val="bg2">
                    <a:lumMod val="10000"/>
                  </a:schemeClr>
                </a:solidFill>
                <a:latin typeface="Times New Roman" panose="02020603050405020304" pitchFamily="18" charset="0"/>
                <a:cs typeface="Times New Roman" panose="02020603050405020304" pitchFamily="18" charset="0"/>
              </a:rPr>
              <a:t>1.</a:t>
            </a:r>
            <a:r>
              <a:rPr lang="en-US" sz="3100" cap="none" dirty="0">
                <a:solidFill>
                  <a:schemeClr val="bg2">
                    <a:lumMod val="10000"/>
                  </a:schemeClr>
                </a:solidFill>
                <a:effectLst/>
                <a:latin typeface="Times New Roman" panose="02020603050405020304" pitchFamily="18" charset="0"/>
                <a:cs typeface="Times New Roman" panose="02020603050405020304" pitchFamily="18" charset="0"/>
              </a:rPr>
              <a:t>Spring</a:t>
            </a:r>
            <a:br>
              <a:rPr lang="en-US" sz="3100" cap="none" dirty="0">
                <a:solidFill>
                  <a:schemeClr val="bg2">
                    <a:lumMod val="10000"/>
                  </a:schemeClr>
                </a:solidFill>
                <a:effectLst/>
                <a:latin typeface="Times New Roman" panose="02020603050405020304" pitchFamily="18" charset="0"/>
                <a:cs typeface="Times New Roman" panose="02020603050405020304" pitchFamily="18" charset="0"/>
              </a:rPr>
            </a:br>
            <a:r>
              <a:rPr lang="en-US" sz="3100" cap="none" dirty="0">
                <a:solidFill>
                  <a:schemeClr val="bg2">
                    <a:lumMod val="10000"/>
                  </a:schemeClr>
                </a:solidFill>
                <a:effectLst/>
                <a:latin typeface="Times New Roman" panose="02020603050405020304" pitchFamily="18" charset="0"/>
                <a:cs typeface="Times New Roman" panose="02020603050405020304" pitchFamily="18" charset="0"/>
              </a:rPr>
              <a:t>2.selenium</a:t>
            </a:r>
            <a:br>
              <a:rPr lang="en-US" sz="3100" cap="none" dirty="0">
                <a:solidFill>
                  <a:schemeClr val="bg2">
                    <a:lumMod val="10000"/>
                  </a:schemeClr>
                </a:solidFill>
                <a:effectLst/>
                <a:latin typeface="Times New Roman" panose="02020603050405020304" pitchFamily="18" charset="0"/>
                <a:cs typeface="Times New Roman" panose="02020603050405020304" pitchFamily="18" charset="0"/>
              </a:rPr>
            </a:br>
            <a:r>
              <a:rPr lang="en-US" sz="3100" cap="none" dirty="0">
                <a:solidFill>
                  <a:schemeClr val="bg2">
                    <a:lumMod val="10000"/>
                  </a:schemeClr>
                </a:solidFill>
                <a:effectLst/>
                <a:latin typeface="Times New Roman" panose="02020603050405020304" pitchFamily="18" charset="0"/>
                <a:cs typeface="Times New Roman" panose="02020603050405020304" pitchFamily="18" charset="0"/>
              </a:rPr>
              <a:t>3.junit</a:t>
            </a:r>
            <a:br>
              <a:rPr lang="en-US" sz="3100" cap="none" dirty="0">
                <a:solidFill>
                  <a:schemeClr val="bg2">
                    <a:lumMod val="10000"/>
                  </a:schemeClr>
                </a:solidFill>
                <a:effectLst/>
                <a:latin typeface="Times New Roman" panose="02020603050405020304" pitchFamily="18" charset="0"/>
                <a:cs typeface="Times New Roman" panose="02020603050405020304" pitchFamily="18" charset="0"/>
              </a:rPr>
            </a:br>
            <a:r>
              <a:rPr lang="en-US" sz="3100" cap="none" dirty="0">
                <a:solidFill>
                  <a:schemeClr val="bg2">
                    <a:lumMod val="10000"/>
                  </a:schemeClr>
                </a:solidFill>
                <a:effectLst/>
                <a:latin typeface="Times New Roman" panose="02020603050405020304" pitchFamily="18" charset="0"/>
                <a:cs typeface="Times New Roman" panose="02020603050405020304" pitchFamily="18" charset="0"/>
              </a:rPr>
              <a:t>4.jenkins</a:t>
            </a:r>
            <a:endParaRPr lang="en-US" sz="3100" dirty="0">
              <a:solidFill>
                <a:schemeClr val="bg2">
                  <a:lumMod val="10000"/>
                </a:schemeClr>
              </a:solidFill>
              <a:effectLst/>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9C35E2A1-86AD-F8A9-3453-2F89FB43D82A}"/>
              </a:ext>
            </a:extLst>
          </p:cNvPr>
          <p:cNvSpPr>
            <a:spLocks noGrp="1"/>
          </p:cNvSpPr>
          <p:nvPr>
            <p:ph type="subTitle" idx="1"/>
          </p:nvPr>
        </p:nvSpPr>
        <p:spPr>
          <a:xfrm>
            <a:off x="7355840" y="5394960"/>
            <a:ext cx="4439920" cy="1178560"/>
          </a:xfrm>
        </p:spPr>
        <p:txBody>
          <a:bodyPr>
            <a:normAutofit/>
          </a:bodyPr>
          <a:lstStyle/>
          <a:p>
            <a:endParaRPr lang="en-US" sz="2000" b="1" dirty="0">
              <a:blipFill>
                <a:blip r:embed="rId3"/>
                <a:tile tx="0" ty="0" sx="100000" sy="100000" flip="none" algn="tl"/>
              </a:blipFill>
            </a:endParaRPr>
          </a:p>
        </p:txBody>
      </p:sp>
    </p:spTree>
    <p:extLst>
      <p:ext uri="{BB962C8B-B14F-4D97-AF65-F5344CB8AC3E}">
        <p14:creationId xmlns:p14="http://schemas.microsoft.com/office/powerpoint/2010/main" val="1752605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2794000" y="213360"/>
            <a:ext cx="6268720" cy="1615440"/>
          </a:xfrm>
        </p:spPr>
        <p:txBody>
          <a:bodyPr>
            <a:normAutofit/>
          </a:bodyPr>
          <a:lstStyle/>
          <a:p>
            <a:pPr algn="l"/>
            <a:r>
              <a:rPr lang="en-US" sz="4000" dirty="0">
                <a:solidFill>
                  <a:schemeClr val="bg2">
                    <a:lumMod val="10000"/>
                  </a:schemeClr>
                </a:solidFill>
              </a:rPr>
              <a:t>       </a:t>
            </a:r>
            <a:r>
              <a:rPr lang="en-US" sz="4000" dirty="0">
                <a:solidFill>
                  <a:schemeClr val="bg2">
                    <a:lumMod val="10000"/>
                  </a:schemeClr>
                </a:solidFill>
                <a:latin typeface="Times New Roman" panose="02020603050405020304" pitchFamily="18" charset="0"/>
                <a:cs typeface="Times New Roman" panose="02020603050405020304" pitchFamily="18" charset="0"/>
              </a:rPr>
              <a:t>Introduction</a:t>
            </a:r>
            <a:br>
              <a:rPr lang="en-US" sz="4000" dirty="0">
                <a:solidFill>
                  <a:schemeClr val="bg2">
                    <a:lumMod val="10000"/>
                  </a:schemeClr>
                </a:solidFill>
                <a:latin typeface="Times New Roman" panose="02020603050405020304" pitchFamily="18" charset="0"/>
                <a:cs typeface="Times New Roman" panose="02020603050405020304" pitchFamily="18" charset="0"/>
              </a:rPr>
            </a:br>
            <a:endParaRPr lang="en-US" sz="4000" dirty="0">
              <a:solidFill>
                <a:schemeClr val="bg2">
                  <a:lumMod val="10000"/>
                </a:schemeClr>
              </a:solidFill>
              <a:effectLst/>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9C35E2A1-86AD-F8A9-3453-2F89FB43D82A}"/>
              </a:ext>
            </a:extLst>
          </p:cNvPr>
          <p:cNvSpPr>
            <a:spLocks noGrp="1"/>
          </p:cNvSpPr>
          <p:nvPr>
            <p:ph type="subTitle" idx="1"/>
          </p:nvPr>
        </p:nvSpPr>
        <p:spPr>
          <a:xfrm>
            <a:off x="447040" y="1686560"/>
            <a:ext cx="11348720" cy="4886960"/>
          </a:xfrm>
        </p:spPr>
        <p:txBody>
          <a:bodyPr>
            <a:normAutofit/>
          </a:bodyPr>
          <a:lstStyle/>
          <a:p>
            <a:endParaRPr lang="en-US" sz="2000" dirty="0">
              <a:solidFill>
                <a:schemeClr val="bg1">
                  <a:lumMod val="95000"/>
                  <a:lumOff val="5000"/>
                </a:schemeClr>
              </a:solidFill>
              <a:latin typeface="Times New Roman" panose="02020603050405020304" pitchFamily="18" charset="0"/>
              <a:cs typeface="Times New Roman" panose="02020603050405020304" pitchFamily="18" charset="0"/>
            </a:endParaRPr>
          </a:p>
          <a:p>
            <a:endParaRPr lang="en-US" sz="2000" dirty="0">
              <a:solidFill>
                <a:schemeClr val="bg1">
                  <a:lumMod val="95000"/>
                  <a:lumOff val="5000"/>
                </a:schemeClr>
              </a:solidFill>
              <a:latin typeface="Times New Roman" panose="02020603050405020304" pitchFamily="18" charset="0"/>
              <a:cs typeface="Times New Roman" panose="02020603050405020304" pitchFamily="18" charset="0"/>
            </a:endParaRPr>
          </a:p>
          <a:p>
            <a:r>
              <a:rPr lang="en-US" sz="2000" dirty="0">
                <a:solidFill>
                  <a:schemeClr val="bg1">
                    <a:lumMod val="95000"/>
                    <a:lumOff val="5000"/>
                  </a:schemeClr>
                </a:solidFill>
                <a:latin typeface="Times New Roman" panose="02020603050405020304" pitchFamily="18" charset="0"/>
                <a:cs typeface="Times New Roman" panose="02020603050405020304" pitchFamily="18" charset="0"/>
              </a:rPr>
              <a:t>The project describes automation of Amazon Website using Spring Boot and Selenium Web Driver where test cases are verified using open source automation TestNg framework and Jenkins is used for Continuous Integration </a:t>
            </a:r>
          </a:p>
          <a:p>
            <a:r>
              <a:rPr lang="en-US" sz="2000" dirty="0">
                <a:solidFill>
                  <a:schemeClr val="bg1">
                    <a:lumMod val="95000"/>
                    <a:lumOff val="5000"/>
                  </a:schemeClr>
                </a:solidFill>
                <a:latin typeface="Times New Roman" panose="02020603050405020304" pitchFamily="18" charset="0"/>
                <a:cs typeface="Times New Roman" panose="02020603050405020304" pitchFamily="18" charset="0"/>
              </a:rPr>
              <a:t>The whole process is automated using </a:t>
            </a:r>
            <a:r>
              <a:rPr lang="en-US" sz="2000" dirty="0" err="1">
                <a:solidFill>
                  <a:schemeClr val="bg1">
                    <a:lumMod val="95000"/>
                    <a:lumOff val="5000"/>
                  </a:schemeClr>
                </a:solidFill>
                <a:latin typeface="Times New Roman" panose="02020603050405020304" pitchFamily="18" charset="0"/>
                <a:cs typeface="Times New Roman" panose="02020603050405020304" pitchFamily="18" charset="0"/>
              </a:rPr>
              <a:t>Exclipse</a:t>
            </a:r>
            <a:r>
              <a:rPr lang="en-US" sz="2000" dirty="0">
                <a:solidFill>
                  <a:schemeClr val="bg1">
                    <a:lumMod val="95000"/>
                    <a:lumOff val="5000"/>
                  </a:schemeClr>
                </a:solidFill>
                <a:latin typeface="Times New Roman" panose="02020603050405020304" pitchFamily="18" charset="0"/>
                <a:cs typeface="Times New Roman" panose="02020603050405020304" pitchFamily="18" charset="0"/>
              </a:rPr>
              <a:t> IDE.</a:t>
            </a:r>
          </a:p>
        </p:txBody>
      </p:sp>
    </p:spTree>
    <p:extLst>
      <p:ext uri="{BB962C8B-B14F-4D97-AF65-F5344CB8AC3E}">
        <p14:creationId xmlns:p14="http://schemas.microsoft.com/office/powerpoint/2010/main" val="3366935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tile tx="13335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7872575" y="598171"/>
            <a:ext cx="3643150" cy="854709"/>
          </a:xfrm>
        </p:spPr>
        <p:txBody>
          <a:bodyPr>
            <a:normAutofit fontScale="90000"/>
          </a:bodyPr>
          <a:lstStyle/>
          <a:p>
            <a:pPr algn="l"/>
            <a:br>
              <a:rPr lang="en-US" sz="4000" dirty="0"/>
            </a:br>
            <a:br>
              <a:rPr lang="en-US" sz="4000" dirty="0"/>
            </a:br>
            <a:br>
              <a:rPr lang="en-US" sz="4000" dirty="0"/>
            </a:br>
            <a:r>
              <a:rPr lang="en-US" sz="4000" dirty="0">
                <a:solidFill>
                  <a:schemeClr val="bg1">
                    <a:lumMod val="95000"/>
                    <a:lumOff val="5000"/>
                  </a:schemeClr>
                </a:solidFill>
                <a:latin typeface="Times New Roman" panose="02020603050405020304" pitchFamily="18" charset="0"/>
                <a:cs typeface="Times New Roman" panose="02020603050405020304" pitchFamily="18" charset="0"/>
              </a:rPr>
              <a:t>Spring Boot</a:t>
            </a:r>
            <a:endParaRPr lang="en-US" sz="4000" dirty="0">
              <a:solidFill>
                <a:schemeClr val="bg1">
                  <a:lumMod val="95000"/>
                  <a:lumOff val="5000"/>
                </a:schemeClr>
              </a:solidFill>
              <a:effectLst/>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9C35E2A1-86AD-F8A9-3453-2F89FB43D82A}"/>
              </a:ext>
            </a:extLst>
          </p:cNvPr>
          <p:cNvSpPr>
            <a:spLocks noGrp="1"/>
          </p:cNvSpPr>
          <p:nvPr>
            <p:ph type="subTitle" idx="1"/>
          </p:nvPr>
        </p:nvSpPr>
        <p:spPr>
          <a:xfrm>
            <a:off x="7872575" y="1798320"/>
            <a:ext cx="3709824" cy="4297680"/>
          </a:xfrm>
          <a:effectLst>
            <a:glow rad="127000">
              <a:schemeClr val="accent5">
                <a:lumMod val="50000"/>
              </a:schemeClr>
            </a:glow>
          </a:effectLst>
        </p:spPr>
        <p:txBody>
          <a:bodyPr>
            <a:normAutofit/>
          </a:bodyPr>
          <a:lstStyle/>
          <a:p>
            <a:pPr marL="342900" indent="-342900" algn="l">
              <a:buFont typeface="Wingdings" panose="05000000000000000000" pitchFamily="2" charset="2"/>
              <a:buChar char="Ø"/>
            </a:pPr>
            <a:r>
              <a:rPr lang="en-US" sz="2400" b="0" i="0" dirty="0">
                <a:solidFill>
                  <a:srgbClr val="000000"/>
                </a:solidFill>
                <a:effectLst/>
                <a:latin typeface="Times New Roman" panose="02020603050405020304" pitchFamily="18" charset="0"/>
                <a:cs typeface="Times New Roman" panose="02020603050405020304" pitchFamily="18" charset="0"/>
              </a:rPr>
              <a:t>open source Java-based framework</a:t>
            </a:r>
          </a:p>
          <a:p>
            <a:pPr marL="342900" indent="-342900" algn="l">
              <a:buFont typeface="Wingdings" panose="05000000000000000000" pitchFamily="2" charset="2"/>
              <a:buChar char="Ø"/>
            </a:pPr>
            <a:r>
              <a:rPr lang="en-US" dirty="0">
                <a:solidFill>
                  <a:srgbClr val="000000"/>
                </a:solidFill>
                <a:effectLst/>
                <a:latin typeface="Times New Roman" panose="02020603050405020304" pitchFamily="18" charset="0"/>
                <a:cs typeface="Times New Roman" panose="02020603050405020304" pitchFamily="18" charset="0"/>
              </a:rPr>
              <a:t>Built stand alone</a:t>
            </a:r>
          </a:p>
          <a:p>
            <a:pPr marL="342900" indent="-342900" algn="l">
              <a:buFont typeface="Wingdings" panose="05000000000000000000" pitchFamily="2" charset="2"/>
              <a:buChar char="Ø"/>
            </a:pPr>
            <a:r>
              <a:rPr lang="en-US" sz="2400" b="0" i="0" dirty="0">
                <a:solidFill>
                  <a:srgbClr val="000000"/>
                </a:solidFill>
                <a:effectLst/>
                <a:latin typeface="Times New Roman" panose="02020603050405020304" pitchFamily="18" charset="0"/>
                <a:cs typeface="Times New Roman" panose="02020603050405020304" pitchFamily="18" charset="0"/>
              </a:rPr>
              <a:t>Production ready</a:t>
            </a:r>
          </a:p>
          <a:p>
            <a:pPr marL="342900" indent="-342900" algn="l">
              <a:buFont typeface="Wingdings" panose="05000000000000000000" pitchFamily="2" charset="2"/>
              <a:buChar char="Ø"/>
            </a:pPr>
            <a:r>
              <a:rPr lang="en-US" dirty="0">
                <a:solidFill>
                  <a:srgbClr val="000000"/>
                </a:solidFill>
                <a:effectLst/>
                <a:latin typeface="Times New Roman" panose="02020603050405020304" pitchFamily="18" charset="0"/>
                <a:cs typeface="Times New Roman" panose="02020603050405020304" pitchFamily="18" charset="0"/>
              </a:rPr>
              <a:t>Run anywhere</a:t>
            </a:r>
          </a:p>
          <a:p>
            <a:pPr marL="342900" indent="-342900" algn="l">
              <a:buFont typeface="Wingdings" panose="05000000000000000000" pitchFamily="2" charset="2"/>
              <a:buChar char="Ø"/>
            </a:pPr>
            <a:r>
              <a:rPr lang="en-US" sz="2400" b="0" i="0" dirty="0">
                <a:solidFill>
                  <a:srgbClr val="000000"/>
                </a:solidFill>
                <a:effectLst/>
                <a:latin typeface="Times New Roman" panose="02020603050405020304" pitchFamily="18" charset="0"/>
                <a:cs typeface="Times New Roman" panose="02020603050405020304" pitchFamily="18" charset="0"/>
              </a:rPr>
              <a:t>No XML configuration</a:t>
            </a:r>
          </a:p>
          <a:p>
            <a:pPr marL="342900" indent="-342900" algn="l">
              <a:buFont typeface="Wingdings" panose="05000000000000000000" pitchFamily="2" charset="2"/>
              <a:buChar char="Ø"/>
            </a:pPr>
            <a:endParaRPr lang="en-US" b="0" i="0" dirty="0">
              <a:solidFill>
                <a:schemeClr val="bg1">
                  <a:lumMod val="95000"/>
                  <a:lumOff val="5000"/>
                </a:schemeClr>
              </a:solidFill>
              <a:effectLst/>
              <a:latin typeface="Verdana" panose="020B0604030504040204" pitchFamily="34" charset="0"/>
            </a:endParaRPr>
          </a:p>
        </p:txBody>
      </p:sp>
      <p:sp>
        <p:nvSpPr>
          <p:cNvPr id="10" name="Rectangle 9">
            <a:extLst>
              <a:ext uri="{FF2B5EF4-FFF2-40B4-BE49-F238E27FC236}">
                <a16:creationId xmlns:a16="http://schemas.microsoft.com/office/drawing/2014/main" id="{EF4D69CD-AE74-4C23-93A2-2875C12B65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475" y="733425"/>
            <a:ext cx="6696075" cy="5391150"/>
          </a:xfrm>
          <a:prstGeom prst="rect">
            <a:avLst/>
          </a:prstGeom>
          <a:solidFill>
            <a:schemeClr val="tx1"/>
          </a:solidFill>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a:extLst>
              <a:ext uri="{FF2B5EF4-FFF2-40B4-BE49-F238E27FC236}">
                <a16:creationId xmlns:a16="http://schemas.microsoft.com/office/drawing/2014/main" id="{89831CE6-2C68-61E0-25D9-5D8EA32672D4}"/>
              </a:ext>
            </a:extLst>
          </p:cNvPr>
          <p:cNvPicPr>
            <a:picLocks noChangeAspect="1"/>
          </p:cNvPicPr>
          <p:nvPr/>
        </p:nvPicPr>
        <p:blipFill rotWithShape="1">
          <a:blip r:embed="rId3">
            <a:extLst>
              <a:ext uri="{28A0092B-C50C-407E-A947-70E740481C1C}">
                <a14:useLocalDpi xmlns:a14="http://schemas.microsoft.com/office/drawing/2010/main" val="0"/>
              </a:ext>
            </a:extLst>
          </a:blip>
          <a:srcRect l="4890" r="23087"/>
          <a:stretch/>
        </p:blipFill>
        <p:spPr>
          <a:xfrm>
            <a:off x="1137490" y="1114868"/>
            <a:ext cx="5926045" cy="4628265"/>
          </a:xfrm>
          <a:prstGeom prst="rect">
            <a:avLst/>
          </a:prstGeom>
        </p:spPr>
      </p:pic>
      <p:sp>
        <p:nvSpPr>
          <p:cNvPr id="12" name="Rectangle 11">
            <a:extLst>
              <a:ext uri="{FF2B5EF4-FFF2-40B4-BE49-F238E27FC236}">
                <a16:creationId xmlns:a16="http://schemas.microsoft.com/office/drawing/2014/main" id="{AF19B075-B8C1-4971-9B0F-1619521B0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654" y="799817"/>
            <a:ext cx="6565717" cy="5258367"/>
          </a:xfrm>
          <a:prstGeom prst="rect">
            <a:avLst/>
          </a:prstGeom>
          <a:no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2571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0" y="81280"/>
            <a:ext cx="12192000" cy="2550160"/>
          </a:xfrm>
        </p:spPr>
        <p:txBody>
          <a:bodyPr>
            <a:normAutofit/>
          </a:bodyPr>
          <a:lstStyle/>
          <a:p>
            <a:r>
              <a:rPr lang="en-US" sz="4000" dirty="0">
                <a:solidFill>
                  <a:schemeClr val="bg2">
                    <a:lumMod val="10000"/>
                  </a:schemeClr>
                </a:solidFill>
                <a:latin typeface="Times New Roman" panose="02020603050405020304" pitchFamily="18" charset="0"/>
                <a:cs typeface="Times New Roman" panose="02020603050405020304" pitchFamily="18" charset="0"/>
              </a:rPr>
              <a:t>Selenium</a:t>
            </a:r>
            <a:br>
              <a:rPr lang="en-US" sz="4000" dirty="0">
                <a:solidFill>
                  <a:schemeClr val="bg2">
                    <a:lumMod val="10000"/>
                  </a:schemeClr>
                </a:solidFill>
                <a:latin typeface="Times New Roman" panose="02020603050405020304" pitchFamily="18" charset="0"/>
                <a:cs typeface="Times New Roman" panose="02020603050405020304" pitchFamily="18" charset="0"/>
              </a:rPr>
            </a:br>
            <a:br>
              <a:rPr lang="en-US" sz="4000" dirty="0">
                <a:solidFill>
                  <a:schemeClr val="bg2">
                    <a:lumMod val="10000"/>
                  </a:schemeClr>
                </a:solidFill>
              </a:rPr>
            </a:br>
            <a:br>
              <a:rPr lang="en-US" sz="4000" dirty="0">
                <a:solidFill>
                  <a:schemeClr val="bg2">
                    <a:lumMod val="10000"/>
                  </a:schemeClr>
                </a:solidFill>
              </a:rPr>
            </a:br>
            <a:endParaRPr lang="en-US" sz="4000" dirty="0">
              <a:solidFill>
                <a:schemeClr val="bg2">
                  <a:lumMod val="10000"/>
                </a:schemeClr>
              </a:solidFill>
              <a:effectLst/>
            </a:endParaRPr>
          </a:p>
        </p:txBody>
      </p:sp>
      <p:sp>
        <p:nvSpPr>
          <p:cNvPr id="3" name="Subtitle 2">
            <a:extLst>
              <a:ext uri="{FF2B5EF4-FFF2-40B4-BE49-F238E27FC236}">
                <a16:creationId xmlns:a16="http://schemas.microsoft.com/office/drawing/2014/main" id="{9C35E2A1-86AD-F8A9-3453-2F89FB43D82A}"/>
              </a:ext>
            </a:extLst>
          </p:cNvPr>
          <p:cNvSpPr>
            <a:spLocks noGrp="1"/>
          </p:cNvSpPr>
          <p:nvPr>
            <p:ph type="subTitle" idx="1"/>
          </p:nvPr>
        </p:nvSpPr>
        <p:spPr>
          <a:xfrm>
            <a:off x="365760" y="1137920"/>
            <a:ext cx="11430000" cy="5435600"/>
          </a:xfrm>
        </p:spPr>
        <p:txBody>
          <a:bodyPr>
            <a:normAutofit/>
          </a:bodyPr>
          <a:lstStyle/>
          <a:p>
            <a:r>
              <a:rPr lang="en-US" sz="2800" b="0" i="0" dirty="0">
                <a:solidFill>
                  <a:schemeClr val="bg1">
                    <a:lumMod val="95000"/>
                    <a:lumOff val="5000"/>
                  </a:schemeClr>
                </a:solidFill>
                <a:effectLst/>
                <a:latin typeface="Times New Roman" panose="02020603050405020304" pitchFamily="18" charset="0"/>
                <a:cs typeface="Times New Roman" panose="02020603050405020304" pitchFamily="18" charset="0"/>
              </a:rPr>
              <a:t>Selenium WebDriver is a collection of open source APIs which are used to automate the testing of a web application</a:t>
            </a:r>
            <a:endParaRPr lang="en-US" sz="2800" dirty="0">
              <a:solidFill>
                <a:schemeClr val="bg1">
                  <a:lumMod val="95000"/>
                  <a:lumOff val="5000"/>
                </a:schemeClr>
              </a:solidFill>
              <a:effectLst/>
              <a:latin typeface="Times New Roman" panose="02020603050405020304" pitchFamily="18" charset="0"/>
              <a:cs typeface="Times New Roman" panose="02020603050405020304" pitchFamily="18" charset="0"/>
            </a:endParaRPr>
          </a:p>
          <a:p>
            <a:pPr algn="l"/>
            <a:endParaRPr lang="en-US" sz="2000" b="1" dirty="0">
              <a:solidFill>
                <a:schemeClr val="bg1">
                  <a:lumMod val="95000"/>
                  <a:lumOff val="5000"/>
                </a:schemeClr>
              </a:solidFill>
            </a:endParaRPr>
          </a:p>
        </p:txBody>
      </p:sp>
      <p:pic>
        <p:nvPicPr>
          <p:cNvPr id="5" name="Picture 4" descr="A diagram of a wire protocol&#10;&#10;Description automatically generated">
            <a:extLst>
              <a:ext uri="{FF2B5EF4-FFF2-40B4-BE49-F238E27FC236}">
                <a16:creationId xmlns:a16="http://schemas.microsoft.com/office/drawing/2014/main" id="{8D556B48-BCF4-CFF9-66FA-46D9088B4105}"/>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2540000" y="2560320"/>
            <a:ext cx="7264399" cy="4013200"/>
          </a:xfrm>
          <a:prstGeom prst="rect">
            <a:avLst/>
          </a:prstGeom>
        </p:spPr>
      </p:pic>
      <p:sp>
        <p:nvSpPr>
          <p:cNvPr id="6" name="TextBox 5">
            <a:extLst>
              <a:ext uri="{FF2B5EF4-FFF2-40B4-BE49-F238E27FC236}">
                <a16:creationId xmlns:a16="http://schemas.microsoft.com/office/drawing/2014/main" id="{A4C5674F-6888-D659-07C9-0CDB64CB5DAD}"/>
              </a:ext>
            </a:extLst>
          </p:cNvPr>
          <p:cNvSpPr txBox="1"/>
          <p:nvPr/>
        </p:nvSpPr>
        <p:spPr>
          <a:xfrm>
            <a:off x="3190469" y="4729344"/>
            <a:ext cx="5811061" cy="230832"/>
          </a:xfrm>
          <a:prstGeom prst="rect">
            <a:avLst/>
          </a:prstGeom>
          <a:noFill/>
        </p:spPr>
        <p:txBody>
          <a:bodyPr wrap="square" rtlCol="0">
            <a:spAutoFit/>
          </a:bodyPr>
          <a:lstStyle/>
          <a:p>
            <a:r>
              <a:rPr lang="en-US" sz="900" dirty="0">
                <a:hlinkClick r:id="rId4" tooltip="https://www.pianshen.com/article/9821128476/"/>
              </a:rPr>
              <a:t>This Photo</a:t>
            </a:r>
            <a:r>
              <a:rPr lang="en-US" sz="900" dirty="0"/>
              <a:t> by Unknown Author is licensed under </a:t>
            </a:r>
            <a:r>
              <a:rPr lang="en-US" sz="900" dirty="0">
                <a:hlinkClick r:id="rId5" tooltip="https://creativecommons.org/licenses/by-sa/3.0/"/>
              </a:rPr>
              <a:t>CC BY-SA</a:t>
            </a:r>
            <a:endParaRPr lang="en-US" sz="900" dirty="0"/>
          </a:p>
        </p:txBody>
      </p:sp>
    </p:spTree>
    <p:extLst>
      <p:ext uri="{BB962C8B-B14F-4D97-AF65-F5344CB8AC3E}">
        <p14:creationId xmlns:p14="http://schemas.microsoft.com/office/powerpoint/2010/main" val="1511171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2794000" y="213360"/>
            <a:ext cx="6268720" cy="1615440"/>
          </a:xfrm>
        </p:spPr>
        <p:txBody>
          <a:bodyPr>
            <a:normAutofit/>
          </a:bodyPr>
          <a:lstStyle/>
          <a:p>
            <a:pPr algn="l"/>
            <a:r>
              <a:rPr lang="en-US" sz="4000">
                <a:solidFill>
                  <a:schemeClr val="bg2">
                    <a:lumMod val="10000"/>
                  </a:schemeClr>
                </a:solidFill>
              </a:rPr>
              <a:t>  </a:t>
            </a:r>
            <a:br>
              <a:rPr lang="en-US" sz="4000">
                <a:solidFill>
                  <a:schemeClr val="bg2">
                    <a:lumMod val="10000"/>
                  </a:schemeClr>
                </a:solidFill>
              </a:rPr>
            </a:br>
            <a:endParaRPr lang="en-US" sz="4000" dirty="0">
              <a:solidFill>
                <a:schemeClr val="bg2">
                  <a:lumMod val="10000"/>
                </a:schemeClr>
              </a:solidFill>
              <a:effectLst/>
            </a:endParaRPr>
          </a:p>
        </p:txBody>
      </p:sp>
      <p:sp>
        <p:nvSpPr>
          <p:cNvPr id="3" name="Subtitle 2">
            <a:extLst>
              <a:ext uri="{FF2B5EF4-FFF2-40B4-BE49-F238E27FC236}">
                <a16:creationId xmlns:a16="http://schemas.microsoft.com/office/drawing/2014/main" id="{9C35E2A1-86AD-F8A9-3453-2F89FB43D82A}"/>
              </a:ext>
            </a:extLst>
          </p:cNvPr>
          <p:cNvSpPr>
            <a:spLocks noGrp="1"/>
          </p:cNvSpPr>
          <p:nvPr>
            <p:ph type="subTitle" idx="1"/>
          </p:nvPr>
        </p:nvSpPr>
        <p:spPr>
          <a:xfrm>
            <a:off x="447040" y="1686560"/>
            <a:ext cx="11348720" cy="4886960"/>
          </a:xfrm>
        </p:spPr>
        <p:txBody>
          <a:bodyPr>
            <a:normAutofit/>
          </a:bodyPr>
          <a:lstStyle/>
          <a:p>
            <a:endParaRPr lang="en-US" sz="2000" b="1" dirty="0">
              <a:solidFill>
                <a:schemeClr val="bg1">
                  <a:lumMod val="95000"/>
                  <a:lumOff val="5000"/>
                </a:schemeClr>
              </a:solidFill>
            </a:endParaRPr>
          </a:p>
        </p:txBody>
      </p:sp>
      <p:pic>
        <p:nvPicPr>
          <p:cNvPr id="5" name="Picture 4" descr="A screenshot of a computer&#10;&#10;Description automatically generated">
            <a:extLst>
              <a:ext uri="{FF2B5EF4-FFF2-40B4-BE49-F238E27FC236}">
                <a16:creationId xmlns:a16="http://schemas.microsoft.com/office/drawing/2014/main" id="{A6EEC6CA-43E2-BE5A-4A1D-299D2B6B92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166" y="213360"/>
            <a:ext cx="11845158" cy="6431280"/>
          </a:xfrm>
          <a:prstGeom prst="rect">
            <a:avLst/>
          </a:prstGeom>
        </p:spPr>
      </p:pic>
    </p:spTree>
    <p:extLst>
      <p:ext uri="{BB962C8B-B14F-4D97-AF65-F5344CB8AC3E}">
        <p14:creationId xmlns:p14="http://schemas.microsoft.com/office/powerpoint/2010/main" val="29040245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2794000" y="213360"/>
            <a:ext cx="6268720" cy="1615440"/>
          </a:xfrm>
        </p:spPr>
        <p:txBody>
          <a:bodyPr>
            <a:normAutofit/>
          </a:bodyPr>
          <a:lstStyle/>
          <a:p>
            <a:r>
              <a:rPr lang="en-US" sz="4000" dirty="0">
                <a:solidFill>
                  <a:schemeClr val="bg2">
                    <a:lumMod val="10000"/>
                  </a:schemeClr>
                </a:solidFill>
                <a:latin typeface="Times New Roman" panose="02020603050405020304" pitchFamily="18" charset="0"/>
                <a:cs typeface="Times New Roman" panose="02020603050405020304" pitchFamily="18" charset="0"/>
              </a:rPr>
              <a:t>  TestNg</a:t>
            </a:r>
            <a:br>
              <a:rPr lang="en-US" sz="4000" dirty="0">
                <a:solidFill>
                  <a:schemeClr val="bg2">
                    <a:lumMod val="10000"/>
                  </a:schemeClr>
                </a:solidFill>
              </a:rPr>
            </a:br>
            <a:endParaRPr lang="en-US" sz="4000" dirty="0">
              <a:solidFill>
                <a:schemeClr val="bg2">
                  <a:lumMod val="10000"/>
                </a:schemeClr>
              </a:solidFill>
              <a:effectLst/>
            </a:endParaRPr>
          </a:p>
        </p:txBody>
      </p:sp>
      <p:sp>
        <p:nvSpPr>
          <p:cNvPr id="3" name="Subtitle 2">
            <a:extLst>
              <a:ext uri="{FF2B5EF4-FFF2-40B4-BE49-F238E27FC236}">
                <a16:creationId xmlns:a16="http://schemas.microsoft.com/office/drawing/2014/main" id="{9C35E2A1-86AD-F8A9-3453-2F89FB43D82A}"/>
              </a:ext>
            </a:extLst>
          </p:cNvPr>
          <p:cNvSpPr>
            <a:spLocks noGrp="1"/>
          </p:cNvSpPr>
          <p:nvPr>
            <p:ph type="subTitle" idx="1"/>
          </p:nvPr>
        </p:nvSpPr>
        <p:spPr>
          <a:xfrm>
            <a:off x="447040" y="1686560"/>
            <a:ext cx="11348720" cy="4886960"/>
          </a:xfrm>
        </p:spPr>
        <p:txBody>
          <a:bodyPr>
            <a:normAutofit/>
          </a:bodyPr>
          <a:lstStyle/>
          <a:p>
            <a:pPr marL="342900" indent="-342900" algn="l">
              <a:buFont typeface="Wingdings" panose="05000000000000000000" pitchFamily="2" charset="2"/>
              <a:buChar char="§"/>
            </a:pPr>
            <a:r>
              <a:rPr lang="en-US" sz="2200" b="0" i="0" dirty="0">
                <a:solidFill>
                  <a:srgbClr val="000000"/>
                </a:solidFill>
                <a:effectLst/>
                <a:latin typeface="inter-regular"/>
              </a:rPr>
              <a:t>It is an open source automated TestNG framework. In TestNG, NG stands for "</a:t>
            </a:r>
            <a:r>
              <a:rPr lang="en-US" sz="2200" b="1" i="0" dirty="0">
                <a:solidFill>
                  <a:srgbClr val="000000"/>
                </a:solidFill>
                <a:effectLst/>
                <a:latin typeface="inter-bold"/>
              </a:rPr>
              <a:t>Next Generation</a:t>
            </a:r>
            <a:r>
              <a:rPr lang="en-US" sz="2200" b="0" i="0" dirty="0">
                <a:solidFill>
                  <a:srgbClr val="000000"/>
                </a:solidFill>
                <a:effectLst/>
                <a:latin typeface="inter-regular"/>
              </a:rPr>
              <a:t>".</a:t>
            </a:r>
          </a:p>
          <a:p>
            <a:pPr marL="342900" indent="-342900" algn="l">
              <a:buFont typeface="Wingdings" panose="05000000000000000000" pitchFamily="2" charset="2"/>
              <a:buChar char="§"/>
            </a:pPr>
            <a:r>
              <a:rPr lang="en-US" sz="2200" dirty="0">
                <a:solidFill>
                  <a:srgbClr val="000000"/>
                </a:solidFill>
                <a:effectLst/>
                <a:latin typeface="inter-regular"/>
              </a:rPr>
              <a:t>It</a:t>
            </a:r>
            <a:r>
              <a:rPr lang="en-US" sz="2200" b="0" i="0" dirty="0">
                <a:solidFill>
                  <a:srgbClr val="000000"/>
                </a:solidFill>
                <a:effectLst/>
                <a:latin typeface="inter-regular"/>
              </a:rPr>
              <a:t> provides you full control over the test cases and the execution of the test cases. Due to this reason, TestNG is also known as a testing framework</a:t>
            </a:r>
          </a:p>
          <a:p>
            <a:pPr marL="342900" indent="-342900" algn="l">
              <a:buFont typeface="Wingdings" panose="05000000000000000000" pitchFamily="2" charset="2"/>
              <a:buChar char="§"/>
            </a:pPr>
            <a:r>
              <a:rPr lang="en-US" sz="2200" dirty="0">
                <a:solidFill>
                  <a:srgbClr val="000000"/>
                </a:solidFill>
                <a:effectLst/>
                <a:latin typeface="Times New Roman" panose="02020603050405020304" pitchFamily="18" charset="0"/>
                <a:cs typeface="Times New Roman" panose="02020603050405020304" pitchFamily="18" charset="0"/>
              </a:rPr>
              <a:t>It</a:t>
            </a:r>
            <a:r>
              <a:rPr lang="en-US" sz="2200" b="0" i="0" dirty="0">
                <a:solidFill>
                  <a:srgbClr val="000000"/>
                </a:solidFill>
                <a:effectLst/>
                <a:latin typeface="Times New Roman" panose="02020603050405020304" pitchFamily="18" charset="0"/>
                <a:cs typeface="Times New Roman" panose="02020603050405020304" pitchFamily="18" charset="0"/>
              </a:rPr>
              <a:t> is a testing framework inspired from JUnit and </a:t>
            </a:r>
            <a:r>
              <a:rPr lang="en-US" sz="2200" b="0" i="0" dirty="0" err="1">
                <a:solidFill>
                  <a:srgbClr val="000000"/>
                </a:solidFill>
                <a:effectLst/>
                <a:latin typeface="Times New Roman" panose="02020603050405020304" pitchFamily="18" charset="0"/>
                <a:cs typeface="Times New Roman" panose="02020603050405020304" pitchFamily="18" charset="0"/>
              </a:rPr>
              <a:t>NUnit</a:t>
            </a:r>
            <a:r>
              <a:rPr lang="en-US" sz="2200" b="0" i="0" dirty="0">
                <a:solidFill>
                  <a:srgbClr val="000000"/>
                </a:solidFill>
                <a:effectLst/>
                <a:latin typeface="Times New Roman" panose="02020603050405020304" pitchFamily="18" charset="0"/>
                <a:cs typeface="Times New Roman" panose="02020603050405020304" pitchFamily="18" charset="0"/>
              </a:rPr>
              <a:t> but introducing some new functionalities that make it more powerful and easier to use</a:t>
            </a:r>
          </a:p>
          <a:p>
            <a:pPr marL="342900" indent="-342900" algn="l">
              <a:buFont typeface="Wingdings" panose="05000000000000000000" pitchFamily="2" charset="2"/>
              <a:buChar char="§"/>
            </a:pPr>
            <a:r>
              <a:rPr lang="en-US" sz="2200" dirty="0">
                <a:solidFill>
                  <a:srgbClr val="000000"/>
                </a:solidFill>
                <a:effectLst/>
                <a:latin typeface="Times New Roman" panose="02020603050405020304" pitchFamily="18" charset="0"/>
                <a:cs typeface="Times New Roman" panose="02020603050405020304" pitchFamily="18" charset="0"/>
              </a:rPr>
              <a:t>It</a:t>
            </a:r>
            <a:r>
              <a:rPr lang="en-US" sz="2200" b="0" i="0" dirty="0">
                <a:solidFill>
                  <a:srgbClr val="000000"/>
                </a:solidFill>
                <a:effectLst/>
                <a:latin typeface="Times New Roman" panose="02020603050405020304" pitchFamily="18" charset="0"/>
                <a:cs typeface="Times New Roman" panose="02020603050405020304" pitchFamily="18" charset="0"/>
              </a:rPr>
              <a:t> is designed to cover all categories of tests:  unit, functional, end-to-end, integration, etc...</a:t>
            </a:r>
          </a:p>
          <a:p>
            <a:pPr marL="342900" indent="-342900" algn="l">
              <a:buFont typeface="Wingdings" panose="05000000000000000000" pitchFamily="2" charset="2"/>
              <a:buChar char="§"/>
            </a:pPr>
            <a:r>
              <a:rPr lang="en-US" sz="2200" b="0" i="0" dirty="0">
                <a:solidFill>
                  <a:srgbClr val="000000"/>
                </a:solidFill>
                <a:effectLst/>
                <a:latin typeface="inter-regular"/>
              </a:rPr>
              <a:t>It framework eliminates the limitations of the older framework by providing more powerful and flexible test cases with help of easy annotations, grouping, sequencing and parametrizing.</a:t>
            </a:r>
          </a:p>
          <a:p>
            <a:pPr marL="342900" indent="-342900" algn="l">
              <a:buFont typeface="Wingdings" panose="05000000000000000000" pitchFamily="2" charset="2"/>
              <a:buChar char="§"/>
            </a:pPr>
            <a:endParaRPr lang="en-US" sz="2000" b="1" dirty="0">
              <a:solidFill>
                <a:schemeClr val="bg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7176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2783840" y="213360"/>
            <a:ext cx="6268720" cy="1615440"/>
          </a:xfrm>
        </p:spPr>
        <p:txBody>
          <a:bodyPr>
            <a:normAutofit/>
          </a:bodyPr>
          <a:lstStyle/>
          <a:p>
            <a:br>
              <a:rPr lang="en-US" sz="4000" dirty="0">
                <a:solidFill>
                  <a:schemeClr val="bg2">
                    <a:lumMod val="10000"/>
                  </a:schemeClr>
                </a:solidFill>
              </a:rPr>
            </a:br>
            <a:endParaRPr lang="en-US" sz="4000" dirty="0">
              <a:solidFill>
                <a:schemeClr val="bg2">
                  <a:lumMod val="10000"/>
                </a:schemeClr>
              </a:solidFill>
              <a:effectLst/>
            </a:endParaRPr>
          </a:p>
        </p:txBody>
      </p:sp>
      <p:sp>
        <p:nvSpPr>
          <p:cNvPr id="4" name="Rectangle 1">
            <a:extLst>
              <a:ext uri="{FF2B5EF4-FFF2-40B4-BE49-F238E27FC236}">
                <a16:creationId xmlns:a16="http://schemas.microsoft.com/office/drawing/2014/main" id="{A9B8E589-E88B-C75D-76BE-24655A6CE23B}"/>
              </a:ext>
            </a:extLst>
          </p:cNvPr>
          <p:cNvSpPr>
            <a:spLocks noGrp="1" noChangeArrowheads="1"/>
          </p:cNvSpPr>
          <p:nvPr>
            <p:ph type="subTitle" idx="1"/>
          </p:nvPr>
        </p:nvSpPr>
        <p:spPr bwMode="auto">
          <a:xfrm>
            <a:off x="422275" y="1679337"/>
            <a:ext cx="4096058" cy="3693319"/>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public class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DemoTest</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public static WebDriver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dr</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public static String browser = "Firefox";</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@BeforeTest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public void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setUp</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if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browser.equals</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("Chrome")) {</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dr</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 new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ChromeDriver</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 else if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browser.equals</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("Firefox")) {</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dr</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 new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FirefoxDriver</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dr.get</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r>
              <a:rPr kumimoji="0" lang="en-US" altLang="en-US" sz="1800" b="0" i="0" u="none" strike="noStrike" cap="none" normalizeH="0" baseline="0" dirty="0">
                <a:ln>
                  <a:noFill/>
                </a:ln>
                <a:solidFill>
                  <a:srgbClr val="1155CC"/>
                </a:solidFill>
                <a:effectLst/>
                <a:latin typeface="Times New Roman" panose="02020603050405020304" pitchFamily="18" charset="0"/>
                <a:cs typeface="Times New Roman" panose="02020603050405020304" pitchFamily="18" charset="0"/>
                <a:hlinkClick r:id="rId3"/>
              </a:rPr>
              <a:t>http://www.google.com</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222222"/>
                </a:solidFill>
                <a:effectLst/>
                <a:latin typeface="Times New Roman" panose="02020603050405020304" pitchFamily="18" charset="0"/>
                <a:cs typeface="Times New Roman" panose="02020603050405020304" pitchFamily="18" charset="0"/>
              </a:rPr>
              <a:t>dr.manage</a:t>
            </a: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().window().maximize();</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rgbClr val="222222"/>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pic>
        <p:nvPicPr>
          <p:cNvPr id="6" name="Picture 5" descr="A screenshot of a computer&#10;&#10;Description automatically generated">
            <a:extLst>
              <a:ext uri="{FF2B5EF4-FFF2-40B4-BE49-F238E27FC236}">
                <a16:creationId xmlns:a16="http://schemas.microsoft.com/office/drawing/2014/main" id="{DC5250B5-E997-CF15-E476-17826D759C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5587" y="1095703"/>
            <a:ext cx="5465379" cy="4666593"/>
          </a:xfrm>
          <a:prstGeom prst="rect">
            <a:avLst/>
          </a:prstGeom>
        </p:spPr>
      </p:pic>
    </p:spTree>
    <p:extLst>
      <p:ext uri="{BB962C8B-B14F-4D97-AF65-F5344CB8AC3E}">
        <p14:creationId xmlns:p14="http://schemas.microsoft.com/office/powerpoint/2010/main" val="41658996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182AB27A-A7CF-C6D3-5AF0-9745092EEE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4303" y="483476"/>
            <a:ext cx="9238594" cy="4593021"/>
          </a:xfrm>
          <a:prstGeom prst="rect">
            <a:avLst/>
          </a:prstGeom>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pic>
      <p:sp>
        <p:nvSpPr>
          <p:cNvPr id="2" name="Title 1">
            <a:extLst>
              <a:ext uri="{FF2B5EF4-FFF2-40B4-BE49-F238E27FC236}">
                <a16:creationId xmlns:a16="http://schemas.microsoft.com/office/drawing/2014/main" id="{126AE01A-3104-F805-2B8C-ABD9A6B38A5A}"/>
              </a:ext>
            </a:extLst>
          </p:cNvPr>
          <p:cNvSpPr>
            <a:spLocks noGrp="1"/>
          </p:cNvSpPr>
          <p:nvPr>
            <p:ph type="ctrTitle"/>
          </p:nvPr>
        </p:nvSpPr>
        <p:spPr>
          <a:xfrm>
            <a:off x="848969" y="4048913"/>
            <a:ext cx="10494062" cy="1270535"/>
          </a:xfrm>
        </p:spPr>
        <p:txBody>
          <a:bodyPr>
            <a:normAutofit/>
          </a:bodyPr>
          <a:lstStyle/>
          <a:p>
            <a:br>
              <a:rPr lang="en-US" sz="4000"/>
            </a:br>
            <a:endParaRPr lang="en-US" sz="4000">
              <a:effectLst/>
            </a:endParaRPr>
          </a:p>
        </p:txBody>
      </p:sp>
      <p:sp>
        <p:nvSpPr>
          <p:cNvPr id="3" name="Subtitle 2">
            <a:extLst>
              <a:ext uri="{FF2B5EF4-FFF2-40B4-BE49-F238E27FC236}">
                <a16:creationId xmlns:a16="http://schemas.microsoft.com/office/drawing/2014/main" id="{9C35E2A1-86AD-F8A9-3453-2F89FB43D82A}"/>
              </a:ext>
            </a:extLst>
          </p:cNvPr>
          <p:cNvSpPr>
            <a:spLocks noGrp="1"/>
          </p:cNvSpPr>
          <p:nvPr>
            <p:ph type="subTitle" idx="1"/>
          </p:nvPr>
        </p:nvSpPr>
        <p:spPr>
          <a:xfrm>
            <a:off x="848969" y="5319449"/>
            <a:ext cx="10494062" cy="1416631"/>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normAutofit fontScale="47500" lnSpcReduction="20000"/>
          </a:bodyPr>
          <a:lstStyle/>
          <a:p>
            <a:pPr>
              <a:lnSpc>
                <a:spcPct val="110000"/>
              </a:lnSpc>
            </a:pPr>
            <a: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t>@Test(priority = 1)</a:t>
            </a:r>
            <a:b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br>
            <a: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t>   public void </a:t>
            </a:r>
            <a:r>
              <a:rPr kumimoji="0" lang="en-US" altLang="en-US" sz="3500" b="0" i="0" u="none" strike="noStrike" cap="none" normalizeH="0" baseline="0" dirty="0" err="1">
                <a:ln>
                  <a:noFill/>
                </a:ln>
                <a:solidFill>
                  <a:schemeClr val="bg1">
                    <a:lumMod val="95000"/>
                    <a:lumOff val="5000"/>
                  </a:schemeClr>
                </a:solidFill>
                <a:effectLst/>
                <a:latin typeface="Times New Roman" panose="02020603050405020304" pitchFamily="18" charset="0"/>
                <a:cs typeface="Times New Roman" panose="02020603050405020304" pitchFamily="18" charset="0"/>
              </a:rPr>
              <a:t>searchAmazon</a:t>
            </a:r>
            <a: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t>() {</a:t>
            </a:r>
            <a:b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br>
            <a: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t>       </a:t>
            </a:r>
            <a:r>
              <a:rPr kumimoji="0" lang="en-US" altLang="en-US" sz="3500" b="0" i="0" u="none" strike="noStrike" cap="none" normalizeH="0" baseline="0" dirty="0" err="1">
                <a:ln>
                  <a:noFill/>
                </a:ln>
                <a:solidFill>
                  <a:schemeClr val="bg1">
                    <a:lumMod val="95000"/>
                    <a:lumOff val="5000"/>
                  </a:schemeClr>
                </a:solidFill>
                <a:effectLst/>
                <a:latin typeface="Times New Roman" panose="02020603050405020304" pitchFamily="18" charset="0"/>
                <a:cs typeface="Times New Roman" panose="02020603050405020304" pitchFamily="18" charset="0"/>
              </a:rPr>
              <a:t>dr.findElement</a:t>
            </a:r>
            <a: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t>(By.id("</a:t>
            </a:r>
            <a:r>
              <a:rPr kumimoji="0" lang="en-US" altLang="en-US" sz="3500" b="0" i="0" u="none" strike="noStrike" cap="none" normalizeH="0" baseline="0" dirty="0" err="1">
                <a:ln>
                  <a:noFill/>
                </a:ln>
                <a:solidFill>
                  <a:schemeClr val="bg1">
                    <a:lumMod val="95000"/>
                    <a:lumOff val="5000"/>
                  </a:schemeClr>
                </a:solidFill>
                <a:effectLst/>
                <a:latin typeface="Times New Roman" panose="02020603050405020304" pitchFamily="18" charset="0"/>
                <a:cs typeface="Times New Roman" panose="02020603050405020304" pitchFamily="18" charset="0"/>
              </a:rPr>
              <a:t>APjFqb</a:t>
            </a:r>
            <a: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t>")).</a:t>
            </a:r>
            <a:r>
              <a:rPr kumimoji="0" lang="en-US" altLang="en-US" sz="3500" b="0" i="0" u="none" strike="noStrike" cap="none" normalizeH="0" baseline="0" dirty="0" err="1">
                <a:ln>
                  <a:noFill/>
                </a:ln>
                <a:solidFill>
                  <a:schemeClr val="bg1">
                    <a:lumMod val="95000"/>
                    <a:lumOff val="5000"/>
                  </a:schemeClr>
                </a:solidFill>
                <a:effectLst/>
                <a:latin typeface="Times New Roman" panose="02020603050405020304" pitchFamily="18" charset="0"/>
                <a:cs typeface="Times New Roman" panose="02020603050405020304" pitchFamily="18" charset="0"/>
              </a:rPr>
              <a:t>sendKeys</a:t>
            </a:r>
            <a: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t>("Amazon");</a:t>
            </a:r>
            <a:b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br>
            <a: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t>       </a:t>
            </a:r>
            <a:r>
              <a:rPr kumimoji="0" lang="en-US" altLang="en-US" sz="3500" b="0" i="0" u="none" strike="noStrike" cap="none" normalizeH="0" baseline="0" dirty="0" err="1">
                <a:ln>
                  <a:noFill/>
                </a:ln>
                <a:solidFill>
                  <a:schemeClr val="bg1">
                    <a:lumMod val="95000"/>
                    <a:lumOff val="5000"/>
                  </a:schemeClr>
                </a:solidFill>
                <a:effectLst/>
                <a:latin typeface="Times New Roman" panose="02020603050405020304" pitchFamily="18" charset="0"/>
                <a:cs typeface="Times New Roman" panose="02020603050405020304" pitchFamily="18" charset="0"/>
              </a:rPr>
              <a:t>dr.findElement</a:t>
            </a:r>
            <a: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t>(</a:t>
            </a:r>
            <a:r>
              <a:rPr kumimoji="0" lang="en-US" altLang="en-US" sz="3500" b="0" i="0" u="none" strike="noStrike" cap="none" normalizeH="0" baseline="0" dirty="0" err="1">
                <a:ln>
                  <a:noFill/>
                </a:ln>
                <a:solidFill>
                  <a:schemeClr val="bg1">
                    <a:lumMod val="95000"/>
                    <a:lumOff val="5000"/>
                  </a:schemeClr>
                </a:solidFill>
                <a:effectLst/>
                <a:latin typeface="Times New Roman" panose="02020603050405020304" pitchFamily="18" charset="0"/>
                <a:cs typeface="Times New Roman" panose="02020603050405020304" pitchFamily="18" charset="0"/>
              </a:rPr>
              <a:t>By.xpath</a:t>
            </a:r>
            <a:r>
              <a:rPr kumimoji="0" lang="en-US" altLang="en-US" sz="3500" b="0" i="0" u="none" strike="noStrike" cap="none" normalizeH="0" baseline="0" dirty="0">
                <a:ln>
                  <a:noFill/>
                </a:ln>
                <a:solidFill>
                  <a:schemeClr val="bg1">
                    <a:lumMod val="95000"/>
                    <a:lumOff val="5000"/>
                  </a:schemeClr>
                </a:solidFill>
                <a:effectLst/>
                <a:latin typeface="Times New Roman" panose="02020603050405020304" pitchFamily="18" charset="0"/>
                <a:cs typeface="Times New Roman" panose="02020603050405020304" pitchFamily="18" charset="0"/>
              </a:rPr>
              <a:t>("/html/body/div[1]/div[3]/form/div[1]/div[1]/div[4]/center/input[1]")).click();</a:t>
            </a:r>
            <a:br>
              <a:rPr kumimoji="0" lang="en-US" altLang="en-US" sz="700" b="0" i="0" u="none" strike="noStrike" cap="none" normalizeH="0" baseline="0" dirty="0">
                <a:ln>
                  <a:noFill/>
                </a:ln>
                <a:effectLst/>
              </a:rPr>
            </a:br>
            <a:r>
              <a:rPr kumimoji="0" lang="en-US" altLang="en-US" sz="700" b="0" i="0" u="none" strike="noStrike" cap="none" normalizeH="0" baseline="0" dirty="0">
                <a:ln>
                  <a:noFill/>
                </a:ln>
                <a:effectLst/>
                <a:latin typeface="Arial" panose="020B0604020202020204" pitchFamily="34" charset="0"/>
                <a:cs typeface="Arial" panose="020B0604020202020204" pitchFamily="34" charset="0"/>
              </a:rPr>
              <a:t>   }</a:t>
            </a:r>
            <a:endParaRPr lang="en-US" sz="700" b="0" i="0" dirty="0">
              <a:effectLst/>
              <a:latin typeface="Lucida Grande"/>
            </a:endParaRPr>
          </a:p>
        </p:txBody>
      </p:sp>
    </p:spTree>
    <p:extLst>
      <p:ext uri="{BB962C8B-B14F-4D97-AF65-F5344CB8AC3E}">
        <p14:creationId xmlns:p14="http://schemas.microsoft.com/office/powerpoint/2010/main" val="386039185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6D8C60"/>
      </a:dk2>
      <a:lt2>
        <a:srgbClr val="B1D7A1"/>
      </a:lt2>
      <a:accent1>
        <a:srgbClr val="81B992"/>
      </a:accent1>
      <a:accent2>
        <a:srgbClr val="9ABC65"/>
      </a:accent2>
      <a:accent3>
        <a:srgbClr val="BDB564"/>
      </a:accent3>
      <a:accent4>
        <a:srgbClr val="BD8964"/>
      </a:accent4>
      <a:accent5>
        <a:srgbClr val="BD6466"/>
      </a:accent5>
      <a:accent6>
        <a:srgbClr val="64A4BD"/>
      </a:accent6>
      <a:hlink>
        <a:srgbClr val="8CCC71"/>
      </a:hlink>
      <a:folHlink>
        <a:srgbClr val="A4C795"/>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4539428D-6454-4FE6-B992-2D59F0AC2F89}"/>
    </a:ext>
  </a:extLst>
</a:theme>
</file>

<file path=docProps/app.xml><?xml version="1.0" encoding="utf-8"?>
<Properties xmlns="http://schemas.openxmlformats.org/officeDocument/2006/extended-properties" xmlns:vt="http://schemas.openxmlformats.org/officeDocument/2006/docPropsVTypes">
  <Template>TM04033921[[fn=Damask]]</Template>
  <TotalTime>149</TotalTime>
  <Words>693</Words>
  <Application>Microsoft Office PowerPoint</Application>
  <PresentationFormat>Widescreen</PresentationFormat>
  <Paragraphs>39</Paragraphs>
  <Slides>14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Arial</vt:lpstr>
      <vt:lpstr>Bookman Old Style</vt:lpstr>
      <vt:lpstr>inter-bold</vt:lpstr>
      <vt:lpstr>inter-regular</vt:lpstr>
      <vt:lpstr>Lucida Grande</vt:lpstr>
      <vt:lpstr>Rockwell</vt:lpstr>
      <vt:lpstr>Times New Roman</vt:lpstr>
      <vt:lpstr>Verdana</vt:lpstr>
      <vt:lpstr>Wingdings</vt:lpstr>
      <vt:lpstr>Damask</vt:lpstr>
      <vt:lpstr>AMAZON WEBSITE TESTING USING SELENIUM</vt:lpstr>
      <vt:lpstr>       CONTENTS :  1.Spring 2.selenium 3.junit 4.jenkins</vt:lpstr>
      <vt:lpstr>       Introduction </vt:lpstr>
      <vt:lpstr>   Spring Boot</vt:lpstr>
      <vt:lpstr>Selenium   </vt:lpstr>
      <vt:lpstr>   </vt:lpstr>
      <vt:lpstr>  TestNg </vt:lpstr>
      <vt:lpstr> </vt:lpstr>
      <vt:lpstr> </vt:lpstr>
      <vt:lpstr> </vt:lpstr>
      <vt:lpstr> </vt:lpstr>
      <vt:lpstr> </vt:lpstr>
      <vt:lpstr>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 WEBSITE TESTING USING SELENIUM</dc:title>
  <dc:creator>Bonala Sailaja</dc:creator>
  <cp:lastModifiedBy>Bonala Sailaja</cp:lastModifiedBy>
  <cp:revision>3</cp:revision>
  <dcterms:created xsi:type="dcterms:W3CDTF">2023-10-04T16:47:26Z</dcterms:created>
  <dcterms:modified xsi:type="dcterms:W3CDTF">2023-10-04T19:16:45Z</dcterms:modified>
</cp:coreProperties>
</file>

<file path=docProps/thumbnail.jpeg>
</file>